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3"/>
  </p:notesMasterIdLst>
  <p:sldIdLst>
    <p:sldId id="256" r:id="rId2"/>
    <p:sldId id="257" r:id="rId3"/>
    <p:sldId id="261" r:id="rId4"/>
    <p:sldId id="267" r:id="rId5"/>
    <p:sldId id="268" r:id="rId6"/>
    <p:sldId id="276" r:id="rId7"/>
    <p:sldId id="269" r:id="rId8"/>
    <p:sldId id="262" r:id="rId9"/>
    <p:sldId id="270" r:id="rId10"/>
    <p:sldId id="274" r:id="rId11"/>
    <p:sldId id="266" r:id="rId12"/>
    <p:sldId id="275" r:id="rId13"/>
    <p:sldId id="277" r:id="rId14"/>
    <p:sldId id="278" r:id="rId15"/>
    <p:sldId id="280" r:id="rId16"/>
    <p:sldId id="281" r:id="rId17"/>
    <p:sldId id="282" r:id="rId18"/>
    <p:sldId id="283" r:id="rId19"/>
    <p:sldId id="263" r:id="rId20"/>
    <p:sldId id="273" r:id="rId21"/>
    <p:sldId id="264" r:id="rId22"/>
    <p:sldId id="284" r:id="rId23"/>
    <p:sldId id="285" r:id="rId24"/>
    <p:sldId id="288" r:id="rId25"/>
    <p:sldId id="286" r:id="rId26"/>
    <p:sldId id="289" r:id="rId27"/>
    <p:sldId id="265" r:id="rId28"/>
    <p:sldId id="290" r:id="rId29"/>
    <p:sldId id="291" r:id="rId30"/>
    <p:sldId id="259" r:id="rId31"/>
    <p:sldId id="26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2532"/>
  </p:normalViewPr>
  <p:slideViewPr>
    <p:cSldViewPr snapToGrid="0" snapToObjects="1">
      <p:cViewPr varScale="1">
        <p:scale>
          <a:sx n="62" d="100"/>
          <a:sy n="62" d="100"/>
        </p:scale>
        <p:origin x="804" y="48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9A163A-4F01-DE48-A455-BA23F90D300A}" type="doc">
      <dgm:prSet loTypeId="urn:microsoft.com/office/officeart/2005/8/layout/hierarchy5" loCatId="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5552AA6A-321A-774C-A1A3-8B1D35BCECF3}">
      <dgm:prSet phldrT="[Text]"/>
      <dgm:spPr/>
      <dgm:t>
        <a:bodyPr/>
        <a:lstStyle/>
        <a:p>
          <a:r>
            <a:rPr lang="en-US" dirty="0" smtClean="0"/>
            <a:t>body</a:t>
          </a:r>
          <a:endParaRPr lang="en-US" dirty="0"/>
        </a:p>
      </dgm:t>
    </dgm:pt>
    <dgm:pt modelId="{CDB1D01D-9CA2-744D-ABDF-C819316F4DDC}" type="parTrans" cxnId="{AD8121F4-517B-C247-A55E-4932CBDF9007}">
      <dgm:prSet/>
      <dgm:spPr/>
      <dgm:t>
        <a:bodyPr/>
        <a:lstStyle/>
        <a:p>
          <a:endParaRPr lang="en-US"/>
        </a:p>
      </dgm:t>
    </dgm:pt>
    <dgm:pt modelId="{7F586816-EB53-2749-857C-A11A91CD842F}" type="sibTrans" cxnId="{AD8121F4-517B-C247-A55E-4932CBDF9007}">
      <dgm:prSet/>
      <dgm:spPr/>
      <dgm:t>
        <a:bodyPr/>
        <a:lstStyle/>
        <a:p>
          <a:endParaRPr lang="en-US"/>
        </a:p>
      </dgm:t>
    </dgm:pt>
    <dgm:pt modelId="{8D317205-BA23-984F-8CAA-E65D248E7FFD}">
      <dgm:prSet phldrT="[Text]"/>
      <dgm:spPr/>
      <dgm:t>
        <a:bodyPr/>
        <a:lstStyle/>
        <a:p>
          <a:r>
            <a:rPr lang="en-US" dirty="0" smtClean="0"/>
            <a:t>header</a:t>
          </a:r>
          <a:endParaRPr lang="en-US" dirty="0"/>
        </a:p>
      </dgm:t>
    </dgm:pt>
    <dgm:pt modelId="{A02867A4-EB4B-2E4D-99A5-79041F19D6EB}" type="parTrans" cxnId="{46861EBB-608B-3143-AB06-6C2B08F8BB74}">
      <dgm:prSet/>
      <dgm:spPr/>
      <dgm:t>
        <a:bodyPr/>
        <a:lstStyle/>
        <a:p>
          <a:endParaRPr lang="en-US"/>
        </a:p>
      </dgm:t>
    </dgm:pt>
    <dgm:pt modelId="{C291B34A-A0B4-9141-9881-B1BC0211E6D3}" type="sibTrans" cxnId="{46861EBB-608B-3143-AB06-6C2B08F8BB74}">
      <dgm:prSet/>
      <dgm:spPr/>
      <dgm:t>
        <a:bodyPr/>
        <a:lstStyle/>
        <a:p>
          <a:endParaRPr lang="en-US"/>
        </a:p>
      </dgm:t>
    </dgm:pt>
    <dgm:pt modelId="{51D4BF98-90DA-8B44-8E4A-73D8FCA86683}">
      <dgm:prSet phldrT="[Text]"/>
      <dgm:spPr/>
      <dgm:t>
        <a:bodyPr/>
        <a:lstStyle/>
        <a:p>
          <a:r>
            <a:rPr lang="en-US" dirty="0" smtClean="0"/>
            <a:t>footer</a:t>
          </a:r>
          <a:endParaRPr lang="en-US" dirty="0"/>
        </a:p>
      </dgm:t>
    </dgm:pt>
    <dgm:pt modelId="{FA014BFE-DD75-034C-964C-134E5B39DDA0}" type="parTrans" cxnId="{0BDF5CC4-0D83-0C43-81D5-E4457898D78D}">
      <dgm:prSet/>
      <dgm:spPr/>
      <dgm:t>
        <a:bodyPr/>
        <a:lstStyle/>
        <a:p>
          <a:endParaRPr lang="en-US"/>
        </a:p>
      </dgm:t>
    </dgm:pt>
    <dgm:pt modelId="{6976323E-C180-5641-8E5D-B88AB240ED57}" type="sibTrans" cxnId="{0BDF5CC4-0D83-0C43-81D5-E4457898D78D}">
      <dgm:prSet/>
      <dgm:spPr/>
      <dgm:t>
        <a:bodyPr/>
        <a:lstStyle/>
        <a:p>
          <a:endParaRPr lang="en-US"/>
        </a:p>
      </dgm:t>
    </dgm:pt>
    <dgm:pt modelId="{C1931955-A0C7-A04E-8254-DE9D542ACEC5}">
      <dgm:prSet phldrT="[Text]"/>
      <dgm:spPr/>
      <dgm:t>
        <a:bodyPr/>
        <a:lstStyle/>
        <a:p>
          <a:r>
            <a:rPr lang="en-US" dirty="0" smtClean="0"/>
            <a:t>section</a:t>
          </a:r>
          <a:endParaRPr lang="en-US" dirty="0"/>
        </a:p>
      </dgm:t>
    </dgm:pt>
    <dgm:pt modelId="{0CB9F6F6-BDF2-FD43-8E1C-957BD292F1E1}" type="parTrans" cxnId="{FC584380-C287-464D-8376-4FD55937A0EA}">
      <dgm:prSet/>
      <dgm:spPr/>
      <dgm:t>
        <a:bodyPr/>
        <a:lstStyle/>
        <a:p>
          <a:endParaRPr lang="en-US"/>
        </a:p>
      </dgm:t>
    </dgm:pt>
    <dgm:pt modelId="{DAB6C29B-BB48-894B-B787-B0D38E4130BE}" type="sibTrans" cxnId="{FC584380-C287-464D-8376-4FD55937A0EA}">
      <dgm:prSet/>
      <dgm:spPr/>
      <dgm:t>
        <a:bodyPr/>
        <a:lstStyle/>
        <a:p>
          <a:endParaRPr lang="en-US"/>
        </a:p>
      </dgm:t>
    </dgm:pt>
    <dgm:pt modelId="{7547B20C-C4D9-2B43-80BA-96E8E830EAA9}">
      <dgm:prSet phldrT="[Text]"/>
      <dgm:spPr/>
      <dgm:t>
        <a:bodyPr/>
        <a:lstStyle/>
        <a:p>
          <a:r>
            <a:rPr lang="en-US" dirty="0" err="1" smtClean="0"/>
            <a:t>nav</a:t>
          </a:r>
          <a:endParaRPr lang="en-US" dirty="0"/>
        </a:p>
      </dgm:t>
    </dgm:pt>
    <dgm:pt modelId="{7A65829C-56A7-8243-A8F9-3D0306AD4040}" type="parTrans" cxnId="{6A1ACF3C-E056-5D40-B032-48F470A41582}">
      <dgm:prSet/>
      <dgm:spPr/>
      <dgm:t>
        <a:bodyPr/>
        <a:lstStyle/>
        <a:p>
          <a:endParaRPr lang="en-US"/>
        </a:p>
      </dgm:t>
    </dgm:pt>
    <dgm:pt modelId="{949287E2-A2BC-BA42-B8FF-C6D9A4E90307}" type="sibTrans" cxnId="{6A1ACF3C-E056-5D40-B032-48F470A41582}">
      <dgm:prSet/>
      <dgm:spPr/>
      <dgm:t>
        <a:bodyPr/>
        <a:lstStyle/>
        <a:p>
          <a:endParaRPr lang="en-US"/>
        </a:p>
      </dgm:t>
    </dgm:pt>
    <dgm:pt modelId="{254E1874-D977-564C-A886-B1E22DA4BC51}">
      <dgm:prSet phldrT="[Text]"/>
      <dgm:spPr/>
      <dgm:t>
        <a:bodyPr/>
        <a:lstStyle/>
        <a:p>
          <a:r>
            <a:rPr lang="en-US" dirty="0" smtClean="0"/>
            <a:t>aside</a:t>
          </a:r>
          <a:endParaRPr lang="en-US" dirty="0"/>
        </a:p>
      </dgm:t>
    </dgm:pt>
    <dgm:pt modelId="{3EAD52B8-855A-6940-BBB2-652BF69D5A32}" type="parTrans" cxnId="{6DFCDF85-F3ED-0145-88EF-45FECC91892E}">
      <dgm:prSet/>
      <dgm:spPr/>
      <dgm:t>
        <a:bodyPr/>
        <a:lstStyle/>
        <a:p>
          <a:endParaRPr lang="en-US"/>
        </a:p>
      </dgm:t>
    </dgm:pt>
    <dgm:pt modelId="{9BDDA358-E404-0945-BCC9-34298BA37E3B}" type="sibTrans" cxnId="{6DFCDF85-F3ED-0145-88EF-45FECC91892E}">
      <dgm:prSet/>
      <dgm:spPr/>
      <dgm:t>
        <a:bodyPr/>
        <a:lstStyle/>
        <a:p>
          <a:endParaRPr lang="en-US"/>
        </a:p>
      </dgm:t>
    </dgm:pt>
    <dgm:pt modelId="{3F5108C6-5197-DB43-924D-D29DEA26A41F}" type="pres">
      <dgm:prSet presAssocID="{8F9A163A-4F01-DE48-A455-BA23F90D300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195046F-1BC9-0E40-B87B-D19C84AC9BFA}" type="pres">
      <dgm:prSet presAssocID="{8F9A163A-4F01-DE48-A455-BA23F90D300A}" presName="hierFlow" presStyleCnt="0"/>
      <dgm:spPr/>
    </dgm:pt>
    <dgm:pt modelId="{F06DB966-72E7-6545-82EC-170DB62FC29E}" type="pres">
      <dgm:prSet presAssocID="{8F9A163A-4F01-DE48-A455-BA23F90D300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B04B8BB-D75B-7D4E-A7FF-BB8646B22E35}" type="pres">
      <dgm:prSet presAssocID="{5552AA6A-321A-774C-A1A3-8B1D35BCECF3}" presName="Name17" presStyleCnt="0"/>
      <dgm:spPr/>
    </dgm:pt>
    <dgm:pt modelId="{816056A0-882D-E741-BB92-40EB1E6D6D82}" type="pres">
      <dgm:prSet presAssocID="{5552AA6A-321A-774C-A1A3-8B1D35BCECF3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7E16BF5-67F6-8547-827F-A9D53E8D577B}" type="pres">
      <dgm:prSet presAssocID="{5552AA6A-321A-774C-A1A3-8B1D35BCECF3}" presName="hierChild2" presStyleCnt="0"/>
      <dgm:spPr/>
    </dgm:pt>
    <dgm:pt modelId="{4CC11EF8-D79B-DA4A-86CD-4B0ED72DE8D5}" type="pres">
      <dgm:prSet presAssocID="{A02867A4-EB4B-2E4D-99A5-79041F19D6EB}" presName="Name25" presStyleLbl="parChTrans1D2" presStyleIdx="0" presStyleCnt="5"/>
      <dgm:spPr/>
      <dgm:t>
        <a:bodyPr/>
        <a:lstStyle/>
        <a:p>
          <a:endParaRPr lang="en-US"/>
        </a:p>
      </dgm:t>
    </dgm:pt>
    <dgm:pt modelId="{5932E06E-E59B-ED43-9CDA-68312266BDBE}" type="pres">
      <dgm:prSet presAssocID="{A02867A4-EB4B-2E4D-99A5-79041F19D6EB}" presName="connTx" presStyleLbl="parChTrans1D2" presStyleIdx="0" presStyleCnt="5"/>
      <dgm:spPr/>
      <dgm:t>
        <a:bodyPr/>
        <a:lstStyle/>
        <a:p>
          <a:endParaRPr lang="en-US"/>
        </a:p>
      </dgm:t>
    </dgm:pt>
    <dgm:pt modelId="{6AAC5399-D811-2F4C-9284-5665B9D07F19}" type="pres">
      <dgm:prSet presAssocID="{8D317205-BA23-984F-8CAA-E65D248E7FFD}" presName="Name30" presStyleCnt="0"/>
      <dgm:spPr/>
    </dgm:pt>
    <dgm:pt modelId="{89CE1E53-F8AF-0F4B-8D08-38357AB5DE55}" type="pres">
      <dgm:prSet presAssocID="{8D317205-BA23-984F-8CAA-E65D248E7FFD}" presName="level2Shape" presStyleLbl="node2" presStyleIdx="0" presStyleCnt="5"/>
      <dgm:spPr/>
      <dgm:t>
        <a:bodyPr/>
        <a:lstStyle/>
        <a:p>
          <a:endParaRPr lang="en-US"/>
        </a:p>
      </dgm:t>
    </dgm:pt>
    <dgm:pt modelId="{77AC3927-4F32-3C43-BA38-009B5BD46601}" type="pres">
      <dgm:prSet presAssocID="{8D317205-BA23-984F-8CAA-E65D248E7FFD}" presName="hierChild3" presStyleCnt="0"/>
      <dgm:spPr/>
    </dgm:pt>
    <dgm:pt modelId="{F2BAF633-46AF-434A-8E2D-55920EEE59AB}" type="pres">
      <dgm:prSet presAssocID="{7A65829C-56A7-8243-A8F9-3D0306AD4040}" presName="Name25" presStyleLbl="parChTrans1D2" presStyleIdx="1" presStyleCnt="5"/>
      <dgm:spPr/>
      <dgm:t>
        <a:bodyPr/>
        <a:lstStyle/>
        <a:p>
          <a:endParaRPr lang="en-US"/>
        </a:p>
      </dgm:t>
    </dgm:pt>
    <dgm:pt modelId="{7E8C9933-E031-7C4E-A5CC-42A08E5C2525}" type="pres">
      <dgm:prSet presAssocID="{7A65829C-56A7-8243-A8F9-3D0306AD4040}" presName="connTx" presStyleLbl="parChTrans1D2" presStyleIdx="1" presStyleCnt="5"/>
      <dgm:spPr/>
      <dgm:t>
        <a:bodyPr/>
        <a:lstStyle/>
        <a:p>
          <a:endParaRPr lang="en-US"/>
        </a:p>
      </dgm:t>
    </dgm:pt>
    <dgm:pt modelId="{DEED9BD0-4C72-7044-9C75-F1AB1BCFD491}" type="pres">
      <dgm:prSet presAssocID="{7547B20C-C4D9-2B43-80BA-96E8E830EAA9}" presName="Name30" presStyleCnt="0"/>
      <dgm:spPr/>
    </dgm:pt>
    <dgm:pt modelId="{5CAA1A0E-4897-6043-914C-F271975F0F82}" type="pres">
      <dgm:prSet presAssocID="{7547B20C-C4D9-2B43-80BA-96E8E830EAA9}" presName="level2Shape" presStyleLbl="node2" presStyleIdx="1" presStyleCnt="5"/>
      <dgm:spPr/>
      <dgm:t>
        <a:bodyPr/>
        <a:lstStyle/>
        <a:p>
          <a:endParaRPr lang="en-US"/>
        </a:p>
      </dgm:t>
    </dgm:pt>
    <dgm:pt modelId="{FB560EB2-1FDC-254D-88D3-7547FA687DCB}" type="pres">
      <dgm:prSet presAssocID="{7547B20C-C4D9-2B43-80BA-96E8E830EAA9}" presName="hierChild3" presStyleCnt="0"/>
      <dgm:spPr/>
    </dgm:pt>
    <dgm:pt modelId="{142BA758-4E5C-144F-BD41-ABAF190E9A05}" type="pres">
      <dgm:prSet presAssocID="{0CB9F6F6-BDF2-FD43-8E1C-957BD292F1E1}" presName="Name25" presStyleLbl="parChTrans1D2" presStyleIdx="2" presStyleCnt="5"/>
      <dgm:spPr/>
      <dgm:t>
        <a:bodyPr/>
        <a:lstStyle/>
        <a:p>
          <a:endParaRPr lang="en-US"/>
        </a:p>
      </dgm:t>
    </dgm:pt>
    <dgm:pt modelId="{D77DA997-04FE-D44D-9AB4-978788041D48}" type="pres">
      <dgm:prSet presAssocID="{0CB9F6F6-BDF2-FD43-8E1C-957BD292F1E1}" presName="connTx" presStyleLbl="parChTrans1D2" presStyleIdx="2" presStyleCnt="5"/>
      <dgm:spPr/>
      <dgm:t>
        <a:bodyPr/>
        <a:lstStyle/>
        <a:p>
          <a:endParaRPr lang="en-US"/>
        </a:p>
      </dgm:t>
    </dgm:pt>
    <dgm:pt modelId="{8BFF3DC0-6B4C-3D46-A861-896E45D2DD1B}" type="pres">
      <dgm:prSet presAssocID="{C1931955-A0C7-A04E-8254-DE9D542ACEC5}" presName="Name30" presStyleCnt="0"/>
      <dgm:spPr/>
    </dgm:pt>
    <dgm:pt modelId="{FD319564-922D-894F-86A7-006B68DA1B80}" type="pres">
      <dgm:prSet presAssocID="{C1931955-A0C7-A04E-8254-DE9D542ACEC5}" presName="level2Shape" presStyleLbl="node2" presStyleIdx="2" presStyleCnt="5"/>
      <dgm:spPr/>
      <dgm:t>
        <a:bodyPr/>
        <a:lstStyle/>
        <a:p>
          <a:endParaRPr lang="en-US"/>
        </a:p>
      </dgm:t>
    </dgm:pt>
    <dgm:pt modelId="{7CEDE301-39E9-BB4A-A8EF-2D5169B701C7}" type="pres">
      <dgm:prSet presAssocID="{C1931955-A0C7-A04E-8254-DE9D542ACEC5}" presName="hierChild3" presStyleCnt="0"/>
      <dgm:spPr/>
    </dgm:pt>
    <dgm:pt modelId="{0D562E1C-4D0C-3C47-81BD-7B5A72891465}" type="pres">
      <dgm:prSet presAssocID="{3EAD52B8-855A-6940-BBB2-652BF69D5A32}" presName="Name25" presStyleLbl="parChTrans1D2" presStyleIdx="3" presStyleCnt="5"/>
      <dgm:spPr/>
      <dgm:t>
        <a:bodyPr/>
        <a:lstStyle/>
        <a:p>
          <a:endParaRPr lang="en-US"/>
        </a:p>
      </dgm:t>
    </dgm:pt>
    <dgm:pt modelId="{7AE56BC7-42EA-E945-BEA1-A2E6F3FFAF67}" type="pres">
      <dgm:prSet presAssocID="{3EAD52B8-855A-6940-BBB2-652BF69D5A32}" presName="connTx" presStyleLbl="parChTrans1D2" presStyleIdx="3" presStyleCnt="5"/>
      <dgm:spPr/>
      <dgm:t>
        <a:bodyPr/>
        <a:lstStyle/>
        <a:p>
          <a:endParaRPr lang="en-US"/>
        </a:p>
      </dgm:t>
    </dgm:pt>
    <dgm:pt modelId="{DD6BEC67-8CAE-C54F-B63D-01AA9AE7289F}" type="pres">
      <dgm:prSet presAssocID="{254E1874-D977-564C-A886-B1E22DA4BC51}" presName="Name30" presStyleCnt="0"/>
      <dgm:spPr/>
    </dgm:pt>
    <dgm:pt modelId="{D6CD0569-A25E-6640-81EC-D7C2B4530868}" type="pres">
      <dgm:prSet presAssocID="{254E1874-D977-564C-A886-B1E22DA4BC51}" presName="level2Shape" presStyleLbl="node2" presStyleIdx="3" presStyleCnt="5"/>
      <dgm:spPr/>
      <dgm:t>
        <a:bodyPr/>
        <a:lstStyle/>
        <a:p>
          <a:endParaRPr lang="en-US"/>
        </a:p>
      </dgm:t>
    </dgm:pt>
    <dgm:pt modelId="{18D47581-68A7-2146-8BBB-99475335B56F}" type="pres">
      <dgm:prSet presAssocID="{254E1874-D977-564C-A886-B1E22DA4BC51}" presName="hierChild3" presStyleCnt="0"/>
      <dgm:spPr/>
    </dgm:pt>
    <dgm:pt modelId="{EBCBB46B-3016-7348-8725-68CDA24E748F}" type="pres">
      <dgm:prSet presAssocID="{FA014BFE-DD75-034C-964C-134E5B39DDA0}" presName="Name25" presStyleLbl="parChTrans1D2" presStyleIdx="4" presStyleCnt="5"/>
      <dgm:spPr/>
      <dgm:t>
        <a:bodyPr/>
        <a:lstStyle/>
        <a:p>
          <a:endParaRPr lang="en-US"/>
        </a:p>
      </dgm:t>
    </dgm:pt>
    <dgm:pt modelId="{DAF1293A-FC73-6548-B713-92A10B008018}" type="pres">
      <dgm:prSet presAssocID="{FA014BFE-DD75-034C-964C-134E5B39DDA0}" presName="connTx" presStyleLbl="parChTrans1D2" presStyleIdx="4" presStyleCnt="5"/>
      <dgm:spPr/>
      <dgm:t>
        <a:bodyPr/>
        <a:lstStyle/>
        <a:p>
          <a:endParaRPr lang="en-US"/>
        </a:p>
      </dgm:t>
    </dgm:pt>
    <dgm:pt modelId="{8D4E5AEE-A900-FC4A-9794-3D5AF2D27303}" type="pres">
      <dgm:prSet presAssocID="{51D4BF98-90DA-8B44-8E4A-73D8FCA86683}" presName="Name30" presStyleCnt="0"/>
      <dgm:spPr/>
    </dgm:pt>
    <dgm:pt modelId="{EA207FAA-60FB-B345-B727-DFD733F13609}" type="pres">
      <dgm:prSet presAssocID="{51D4BF98-90DA-8B44-8E4A-73D8FCA86683}" presName="level2Shape" presStyleLbl="node2" presStyleIdx="4" presStyleCnt="5"/>
      <dgm:spPr/>
      <dgm:t>
        <a:bodyPr/>
        <a:lstStyle/>
        <a:p>
          <a:endParaRPr lang="en-US"/>
        </a:p>
      </dgm:t>
    </dgm:pt>
    <dgm:pt modelId="{91ECF6A9-7F42-B74A-96FF-DA0E21823649}" type="pres">
      <dgm:prSet presAssocID="{51D4BF98-90DA-8B44-8E4A-73D8FCA86683}" presName="hierChild3" presStyleCnt="0"/>
      <dgm:spPr/>
    </dgm:pt>
    <dgm:pt modelId="{604641C6-B639-C94B-8DB1-AB08E9D33A6A}" type="pres">
      <dgm:prSet presAssocID="{8F9A163A-4F01-DE48-A455-BA23F90D300A}" presName="bgShapesFlow" presStyleCnt="0"/>
      <dgm:spPr/>
    </dgm:pt>
  </dgm:ptLst>
  <dgm:cxnLst>
    <dgm:cxn modelId="{CAD0AE3B-1593-0F4F-B6A7-9FCBF437E3DC}" type="presOf" srcId="{A02867A4-EB4B-2E4D-99A5-79041F19D6EB}" destId="{4CC11EF8-D79B-DA4A-86CD-4B0ED72DE8D5}" srcOrd="0" destOrd="0" presId="urn:microsoft.com/office/officeart/2005/8/layout/hierarchy5"/>
    <dgm:cxn modelId="{8AE7E53D-E370-3C46-ABCF-C3FC246F8D33}" type="presOf" srcId="{FA014BFE-DD75-034C-964C-134E5B39DDA0}" destId="{DAF1293A-FC73-6548-B713-92A10B008018}" srcOrd="1" destOrd="0" presId="urn:microsoft.com/office/officeart/2005/8/layout/hierarchy5"/>
    <dgm:cxn modelId="{1C23CB3C-2DC1-CB4A-AF06-7B555E8D118E}" type="presOf" srcId="{3EAD52B8-855A-6940-BBB2-652BF69D5A32}" destId="{7AE56BC7-42EA-E945-BEA1-A2E6F3FFAF67}" srcOrd="1" destOrd="0" presId="urn:microsoft.com/office/officeart/2005/8/layout/hierarchy5"/>
    <dgm:cxn modelId="{0AE39B24-9350-D64A-A415-E4AD7EA3A91B}" type="presOf" srcId="{254E1874-D977-564C-A886-B1E22DA4BC51}" destId="{D6CD0569-A25E-6640-81EC-D7C2B4530868}" srcOrd="0" destOrd="0" presId="urn:microsoft.com/office/officeart/2005/8/layout/hierarchy5"/>
    <dgm:cxn modelId="{437A00A0-028F-4C4F-AF31-87282878BBF6}" type="presOf" srcId="{FA014BFE-DD75-034C-964C-134E5B39DDA0}" destId="{EBCBB46B-3016-7348-8725-68CDA24E748F}" srcOrd="0" destOrd="0" presId="urn:microsoft.com/office/officeart/2005/8/layout/hierarchy5"/>
    <dgm:cxn modelId="{AD8121F4-517B-C247-A55E-4932CBDF9007}" srcId="{8F9A163A-4F01-DE48-A455-BA23F90D300A}" destId="{5552AA6A-321A-774C-A1A3-8B1D35BCECF3}" srcOrd="0" destOrd="0" parTransId="{CDB1D01D-9CA2-744D-ABDF-C819316F4DDC}" sibTransId="{7F586816-EB53-2749-857C-A11A91CD842F}"/>
    <dgm:cxn modelId="{7EF1665E-BE2D-D64F-9609-1198AAB56007}" type="presOf" srcId="{8F9A163A-4F01-DE48-A455-BA23F90D300A}" destId="{3F5108C6-5197-DB43-924D-D29DEA26A41F}" srcOrd="0" destOrd="0" presId="urn:microsoft.com/office/officeart/2005/8/layout/hierarchy5"/>
    <dgm:cxn modelId="{6D148FC3-1D78-5142-9BEB-B28774CD7C5A}" type="presOf" srcId="{7A65829C-56A7-8243-A8F9-3D0306AD4040}" destId="{7E8C9933-E031-7C4E-A5CC-42A08E5C2525}" srcOrd="1" destOrd="0" presId="urn:microsoft.com/office/officeart/2005/8/layout/hierarchy5"/>
    <dgm:cxn modelId="{5E3497CB-EB96-B742-87E1-1A3BF9110EDF}" type="presOf" srcId="{A02867A4-EB4B-2E4D-99A5-79041F19D6EB}" destId="{5932E06E-E59B-ED43-9CDA-68312266BDBE}" srcOrd="1" destOrd="0" presId="urn:microsoft.com/office/officeart/2005/8/layout/hierarchy5"/>
    <dgm:cxn modelId="{81EB1333-72C4-9B42-A41D-22D0B95FDFEA}" type="presOf" srcId="{7547B20C-C4D9-2B43-80BA-96E8E830EAA9}" destId="{5CAA1A0E-4897-6043-914C-F271975F0F82}" srcOrd="0" destOrd="0" presId="urn:microsoft.com/office/officeart/2005/8/layout/hierarchy5"/>
    <dgm:cxn modelId="{9E5BB4BD-DF2D-FF40-9433-467F0934E5E6}" type="presOf" srcId="{0CB9F6F6-BDF2-FD43-8E1C-957BD292F1E1}" destId="{D77DA997-04FE-D44D-9AB4-978788041D48}" srcOrd="1" destOrd="0" presId="urn:microsoft.com/office/officeart/2005/8/layout/hierarchy5"/>
    <dgm:cxn modelId="{B7E4A146-EDB3-1B46-8745-DB912A9E20AA}" type="presOf" srcId="{51D4BF98-90DA-8B44-8E4A-73D8FCA86683}" destId="{EA207FAA-60FB-B345-B727-DFD733F13609}" srcOrd="0" destOrd="0" presId="urn:microsoft.com/office/officeart/2005/8/layout/hierarchy5"/>
    <dgm:cxn modelId="{6DFCDF85-F3ED-0145-88EF-45FECC91892E}" srcId="{5552AA6A-321A-774C-A1A3-8B1D35BCECF3}" destId="{254E1874-D977-564C-A886-B1E22DA4BC51}" srcOrd="3" destOrd="0" parTransId="{3EAD52B8-855A-6940-BBB2-652BF69D5A32}" sibTransId="{9BDDA358-E404-0945-BCC9-34298BA37E3B}"/>
    <dgm:cxn modelId="{46861EBB-608B-3143-AB06-6C2B08F8BB74}" srcId="{5552AA6A-321A-774C-A1A3-8B1D35BCECF3}" destId="{8D317205-BA23-984F-8CAA-E65D248E7FFD}" srcOrd="0" destOrd="0" parTransId="{A02867A4-EB4B-2E4D-99A5-79041F19D6EB}" sibTransId="{C291B34A-A0B4-9141-9881-B1BC0211E6D3}"/>
    <dgm:cxn modelId="{5FA771B8-CD3F-9440-AF5F-891ADA91B424}" type="presOf" srcId="{8D317205-BA23-984F-8CAA-E65D248E7FFD}" destId="{89CE1E53-F8AF-0F4B-8D08-38357AB5DE55}" srcOrd="0" destOrd="0" presId="urn:microsoft.com/office/officeart/2005/8/layout/hierarchy5"/>
    <dgm:cxn modelId="{EEC27015-C17E-6241-9257-4CC2D35EBA3D}" type="presOf" srcId="{0CB9F6F6-BDF2-FD43-8E1C-957BD292F1E1}" destId="{142BA758-4E5C-144F-BD41-ABAF190E9A05}" srcOrd="0" destOrd="0" presId="urn:microsoft.com/office/officeart/2005/8/layout/hierarchy5"/>
    <dgm:cxn modelId="{68D3ED62-9A18-3843-A428-552601D31606}" type="presOf" srcId="{3EAD52B8-855A-6940-BBB2-652BF69D5A32}" destId="{0D562E1C-4D0C-3C47-81BD-7B5A72891465}" srcOrd="0" destOrd="0" presId="urn:microsoft.com/office/officeart/2005/8/layout/hierarchy5"/>
    <dgm:cxn modelId="{D8EBD212-8EE2-AF4D-971C-E1FF840B54D1}" type="presOf" srcId="{5552AA6A-321A-774C-A1A3-8B1D35BCECF3}" destId="{816056A0-882D-E741-BB92-40EB1E6D6D82}" srcOrd="0" destOrd="0" presId="urn:microsoft.com/office/officeart/2005/8/layout/hierarchy5"/>
    <dgm:cxn modelId="{0BDF5CC4-0D83-0C43-81D5-E4457898D78D}" srcId="{5552AA6A-321A-774C-A1A3-8B1D35BCECF3}" destId="{51D4BF98-90DA-8B44-8E4A-73D8FCA86683}" srcOrd="4" destOrd="0" parTransId="{FA014BFE-DD75-034C-964C-134E5B39DDA0}" sibTransId="{6976323E-C180-5641-8E5D-B88AB240ED57}"/>
    <dgm:cxn modelId="{6A1ACF3C-E056-5D40-B032-48F470A41582}" srcId="{5552AA6A-321A-774C-A1A3-8B1D35BCECF3}" destId="{7547B20C-C4D9-2B43-80BA-96E8E830EAA9}" srcOrd="1" destOrd="0" parTransId="{7A65829C-56A7-8243-A8F9-3D0306AD4040}" sibTransId="{949287E2-A2BC-BA42-B8FF-C6D9A4E90307}"/>
    <dgm:cxn modelId="{B8A641E7-D078-324B-A573-98061F20D884}" type="presOf" srcId="{7A65829C-56A7-8243-A8F9-3D0306AD4040}" destId="{F2BAF633-46AF-434A-8E2D-55920EEE59AB}" srcOrd="0" destOrd="0" presId="urn:microsoft.com/office/officeart/2005/8/layout/hierarchy5"/>
    <dgm:cxn modelId="{FC584380-C287-464D-8376-4FD55937A0EA}" srcId="{5552AA6A-321A-774C-A1A3-8B1D35BCECF3}" destId="{C1931955-A0C7-A04E-8254-DE9D542ACEC5}" srcOrd="2" destOrd="0" parTransId="{0CB9F6F6-BDF2-FD43-8E1C-957BD292F1E1}" sibTransId="{DAB6C29B-BB48-894B-B787-B0D38E4130BE}"/>
    <dgm:cxn modelId="{923D9C2D-20FB-DB49-9E00-6AE2E0A16AC7}" type="presOf" srcId="{C1931955-A0C7-A04E-8254-DE9D542ACEC5}" destId="{FD319564-922D-894F-86A7-006B68DA1B80}" srcOrd="0" destOrd="0" presId="urn:microsoft.com/office/officeart/2005/8/layout/hierarchy5"/>
    <dgm:cxn modelId="{B77EF93F-5AA7-4E44-9A36-EBD0D28B7592}" type="presParOf" srcId="{3F5108C6-5197-DB43-924D-D29DEA26A41F}" destId="{9195046F-1BC9-0E40-B87B-D19C84AC9BFA}" srcOrd="0" destOrd="0" presId="urn:microsoft.com/office/officeart/2005/8/layout/hierarchy5"/>
    <dgm:cxn modelId="{6BA5604A-532D-9F49-BD17-3305E5145240}" type="presParOf" srcId="{9195046F-1BC9-0E40-B87B-D19C84AC9BFA}" destId="{F06DB966-72E7-6545-82EC-170DB62FC29E}" srcOrd="0" destOrd="0" presId="urn:microsoft.com/office/officeart/2005/8/layout/hierarchy5"/>
    <dgm:cxn modelId="{AFE2FE44-3E7D-1044-8C1C-B53700CAB52B}" type="presParOf" srcId="{F06DB966-72E7-6545-82EC-170DB62FC29E}" destId="{7B04B8BB-D75B-7D4E-A7FF-BB8646B22E35}" srcOrd="0" destOrd="0" presId="urn:microsoft.com/office/officeart/2005/8/layout/hierarchy5"/>
    <dgm:cxn modelId="{CF405910-D6A3-014F-8655-99E18E3C923D}" type="presParOf" srcId="{7B04B8BB-D75B-7D4E-A7FF-BB8646B22E35}" destId="{816056A0-882D-E741-BB92-40EB1E6D6D82}" srcOrd="0" destOrd="0" presId="urn:microsoft.com/office/officeart/2005/8/layout/hierarchy5"/>
    <dgm:cxn modelId="{4BEFE56A-202A-4C45-AA68-87D5301E51B9}" type="presParOf" srcId="{7B04B8BB-D75B-7D4E-A7FF-BB8646B22E35}" destId="{E7E16BF5-67F6-8547-827F-A9D53E8D577B}" srcOrd="1" destOrd="0" presId="urn:microsoft.com/office/officeart/2005/8/layout/hierarchy5"/>
    <dgm:cxn modelId="{105C35CC-5CEF-3C4B-A1A5-FB32F7E0C013}" type="presParOf" srcId="{E7E16BF5-67F6-8547-827F-A9D53E8D577B}" destId="{4CC11EF8-D79B-DA4A-86CD-4B0ED72DE8D5}" srcOrd="0" destOrd="0" presId="urn:microsoft.com/office/officeart/2005/8/layout/hierarchy5"/>
    <dgm:cxn modelId="{2166262B-769E-2147-A2B0-A356664CC4FF}" type="presParOf" srcId="{4CC11EF8-D79B-DA4A-86CD-4B0ED72DE8D5}" destId="{5932E06E-E59B-ED43-9CDA-68312266BDBE}" srcOrd="0" destOrd="0" presId="urn:microsoft.com/office/officeart/2005/8/layout/hierarchy5"/>
    <dgm:cxn modelId="{0C472CD6-A237-9948-9AFC-EBFCAC537841}" type="presParOf" srcId="{E7E16BF5-67F6-8547-827F-A9D53E8D577B}" destId="{6AAC5399-D811-2F4C-9284-5665B9D07F19}" srcOrd="1" destOrd="0" presId="urn:microsoft.com/office/officeart/2005/8/layout/hierarchy5"/>
    <dgm:cxn modelId="{A1A40A94-F3D4-204D-9C5C-7AD1DA29B1C4}" type="presParOf" srcId="{6AAC5399-D811-2F4C-9284-5665B9D07F19}" destId="{89CE1E53-F8AF-0F4B-8D08-38357AB5DE55}" srcOrd="0" destOrd="0" presId="urn:microsoft.com/office/officeart/2005/8/layout/hierarchy5"/>
    <dgm:cxn modelId="{C7648675-BF88-3645-B567-C1B6D690458D}" type="presParOf" srcId="{6AAC5399-D811-2F4C-9284-5665B9D07F19}" destId="{77AC3927-4F32-3C43-BA38-009B5BD46601}" srcOrd="1" destOrd="0" presId="urn:microsoft.com/office/officeart/2005/8/layout/hierarchy5"/>
    <dgm:cxn modelId="{C64DD779-7402-FC48-AF2A-AFC3C12663C1}" type="presParOf" srcId="{E7E16BF5-67F6-8547-827F-A9D53E8D577B}" destId="{F2BAF633-46AF-434A-8E2D-55920EEE59AB}" srcOrd="2" destOrd="0" presId="urn:microsoft.com/office/officeart/2005/8/layout/hierarchy5"/>
    <dgm:cxn modelId="{FE5004FD-A678-CE43-A4FD-FD26548F176C}" type="presParOf" srcId="{F2BAF633-46AF-434A-8E2D-55920EEE59AB}" destId="{7E8C9933-E031-7C4E-A5CC-42A08E5C2525}" srcOrd="0" destOrd="0" presId="urn:microsoft.com/office/officeart/2005/8/layout/hierarchy5"/>
    <dgm:cxn modelId="{970AB265-0974-A443-A36C-01C493D24786}" type="presParOf" srcId="{E7E16BF5-67F6-8547-827F-A9D53E8D577B}" destId="{DEED9BD0-4C72-7044-9C75-F1AB1BCFD491}" srcOrd="3" destOrd="0" presId="urn:microsoft.com/office/officeart/2005/8/layout/hierarchy5"/>
    <dgm:cxn modelId="{50859EB0-8C82-2D42-86A7-B60EA55A43A6}" type="presParOf" srcId="{DEED9BD0-4C72-7044-9C75-F1AB1BCFD491}" destId="{5CAA1A0E-4897-6043-914C-F271975F0F82}" srcOrd="0" destOrd="0" presId="urn:microsoft.com/office/officeart/2005/8/layout/hierarchy5"/>
    <dgm:cxn modelId="{32993FBD-F899-D840-8788-06CB68DE8E77}" type="presParOf" srcId="{DEED9BD0-4C72-7044-9C75-F1AB1BCFD491}" destId="{FB560EB2-1FDC-254D-88D3-7547FA687DCB}" srcOrd="1" destOrd="0" presId="urn:microsoft.com/office/officeart/2005/8/layout/hierarchy5"/>
    <dgm:cxn modelId="{6E98D072-F4D6-4A44-8F37-8BEE607F9220}" type="presParOf" srcId="{E7E16BF5-67F6-8547-827F-A9D53E8D577B}" destId="{142BA758-4E5C-144F-BD41-ABAF190E9A05}" srcOrd="4" destOrd="0" presId="urn:microsoft.com/office/officeart/2005/8/layout/hierarchy5"/>
    <dgm:cxn modelId="{539CCCBC-AA66-D443-BEEE-A2827F889EB9}" type="presParOf" srcId="{142BA758-4E5C-144F-BD41-ABAF190E9A05}" destId="{D77DA997-04FE-D44D-9AB4-978788041D48}" srcOrd="0" destOrd="0" presId="urn:microsoft.com/office/officeart/2005/8/layout/hierarchy5"/>
    <dgm:cxn modelId="{B717D693-310E-6647-84D7-7F3FDCC07439}" type="presParOf" srcId="{E7E16BF5-67F6-8547-827F-A9D53E8D577B}" destId="{8BFF3DC0-6B4C-3D46-A861-896E45D2DD1B}" srcOrd="5" destOrd="0" presId="urn:microsoft.com/office/officeart/2005/8/layout/hierarchy5"/>
    <dgm:cxn modelId="{B5972732-D50B-7E41-9904-D0EA28BE721D}" type="presParOf" srcId="{8BFF3DC0-6B4C-3D46-A861-896E45D2DD1B}" destId="{FD319564-922D-894F-86A7-006B68DA1B80}" srcOrd="0" destOrd="0" presId="urn:microsoft.com/office/officeart/2005/8/layout/hierarchy5"/>
    <dgm:cxn modelId="{04C428B8-F560-2544-A901-3F060CCA6FBF}" type="presParOf" srcId="{8BFF3DC0-6B4C-3D46-A861-896E45D2DD1B}" destId="{7CEDE301-39E9-BB4A-A8EF-2D5169B701C7}" srcOrd="1" destOrd="0" presId="urn:microsoft.com/office/officeart/2005/8/layout/hierarchy5"/>
    <dgm:cxn modelId="{C72057D6-3A49-1147-B8E7-07A31B1BFD7F}" type="presParOf" srcId="{E7E16BF5-67F6-8547-827F-A9D53E8D577B}" destId="{0D562E1C-4D0C-3C47-81BD-7B5A72891465}" srcOrd="6" destOrd="0" presId="urn:microsoft.com/office/officeart/2005/8/layout/hierarchy5"/>
    <dgm:cxn modelId="{F8C36F51-7D0D-3E48-8864-B54420797986}" type="presParOf" srcId="{0D562E1C-4D0C-3C47-81BD-7B5A72891465}" destId="{7AE56BC7-42EA-E945-BEA1-A2E6F3FFAF67}" srcOrd="0" destOrd="0" presId="urn:microsoft.com/office/officeart/2005/8/layout/hierarchy5"/>
    <dgm:cxn modelId="{A6BDA967-8A42-C548-B768-AF262E7A5E7B}" type="presParOf" srcId="{E7E16BF5-67F6-8547-827F-A9D53E8D577B}" destId="{DD6BEC67-8CAE-C54F-B63D-01AA9AE7289F}" srcOrd="7" destOrd="0" presId="urn:microsoft.com/office/officeart/2005/8/layout/hierarchy5"/>
    <dgm:cxn modelId="{9866B3CF-C8F0-0048-A825-AC95B938D45A}" type="presParOf" srcId="{DD6BEC67-8CAE-C54F-B63D-01AA9AE7289F}" destId="{D6CD0569-A25E-6640-81EC-D7C2B4530868}" srcOrd="0" destOrd="0" presId="urn:microsoft.com/office/officeart/2005/8/layout/hierarchy5"/>
    <dgm:cxn modelId="{7E7D423D-7CE1-A545-B766-4D3A44E18DFD}" type="presParOf" srcId="{DD6BEC67-8CAE-C54F-B63D-01AA9AE7289F}" destId="{18D47581-68A7-2146-8BBB-99475335B56F}" srcOrd="1" destOrd="0" presId="urn:microsoft.com/office/officeart/2005/8/layout/hierarchy5"/>
    <dgm:cxn modelId="{1DE0B85B-009D-464D-BB20-E8943F24ED77}" type="presParOf" srcId="{E7E16BF5-67F6-8547-827F-A9D53E8D577B}" destId="{EBCBB46B-3016-7348-8725-68CDA24E748F}" srcOrd="8" destOrd="0" presId="urn:microsoft.com/office/officeart/2005/8/layout/hierarchy5"/>
    <dgm:cxn modelId="{E56B26FB-2D4F-C443-A8EE-299E5A04B469}" type="presParOf" srcId="{EBCBB46B-3016-7348-8725-68CDA24E748F}" destId="{DAF1293A-FC73-6548-B713-92A10B008018}" srcOrd="0" destOrd="0" presId="urn:microsoft.com/office/officeart/2005/8/layout/hierarchy5"/>
    <dgm:cxn modelId="{2D3D85AA-55D2-4544-89BE-172843DDB4D1}" type="presParOf" srcId="{E7E16BF5-67F6-8547-827F-A9D53E8D577B}" destId="{8D4E5AEE-A900-FC4A-9794-3D5AF2D27303}" srcOrd="9" destOrd="0" presId="urn:microsoft.com/office/officeart/2005/8/layout/hierarchy5"/>
    <dgm:cxn modelId="{65F1BE6B-5F96-BF49-84E2-2264F8375D35}" type="presParOf" srcId="{8D4E5AEE-A900-FC4A-9794-3D5AF2D27303}" destId="{EA207FAA-60FB-B345-B727-DFD733F13609}" srcOrd="0" destOrd="0" presId="urn:microsoft.com/office/officeart/2005/8/layout/hierarchy5"/>
    <dgm:cxn modelId="{7E589963-46BE-6C47-A072-2697C7066947}" type="presParOf" srcId="{8D4E5AEE-A900-FC4A-9794-3D5AF2D27303}" destId="{91ECF6A9-7F42-B74A-96FF-DA0E21823649}" srcOrd="1" destOrd="0" presId="urn:microsoft.com/office/officeart/2005/8/layout/hierarchy5"/>
    <dgm:cxn modelId="{50962DF8-06F9-014C-97C7-DE5683348A07}" type="presParOf" srcId="{3F5108C6-5197-DB43-924D-D29DEA26A41F}" destId="{604641C6-B639-C94B-8DB1-AB08E9D33A6A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6056A0-882D-E741-BB92-40EB1E6D6D82}">
      <dsp:nvSpPr>
        <dsp:cNvPr id="0" name=""/>
        <dsp:cNvSpPr/>
      </dsp:nvSpPr>
      <dsp:spPr>
        <a:xfrm>
          <a:off x="3394033" y="1787384"/>
          <a:ext cx="1553138" cy="7765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body</a:t>
          </a:r>
          <a:endParaRPr lang="en-US" sz="3900" kern="1200" dirty="0"/>
        </a:p>
      </dsp:txBody>
      <dsp:txXfrm>
        <a:off x="3416778" y="1810129"/>
        <a:ext cx="1507648" cy="731079"/>
      </dsp:txXfrm>
    </dsp:sp>
    <dsp:sp modelId="{4CC11EF8-D79B-DA4A-86CD-4B0ED72DE8D5}">
      <dsp:nvSpPr>
        <dsp:cNvPr id="0" name=""/>
        <dsp:cNvSpPr/>
      </dsp:nvSpPr>
      <dsp:spPr>
        <a:xfrm rot="17350740">
          <a:off x="4312265" y="1266552"/>
          <a:ext cx="1891069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891069" y="1606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5210523" y="1235337"/>
        <a:ext cx="94553" cy="94553"/>
      </dsp:txXfrm>
    </dsp:sp>
    <dsp:sp modelId="{89CE1E53-F8AF-0F4B-8D08-38357AB5DE55}">
      <dsp:nvSpPr>
        <dsp:cNvPr id="0" name=""/>
        <dsp:cNvSpPr/>
      </dsp:nvSpPr>
      <dsp:spPr>
        <a:xfrm>
          <a:off x="5568427" y="1274"/>
          <a:ext cx="1553138" cy="7765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header</a:t>
          </a:r>
          <a:endParaRPr lang="en-US" sz="3900" kern="1200" dirty="0"/>
        </a:p>
      </dsp:txBody>
      <dsp:txXfrm>
        <a:off x="5591172" y="24019"/>
        <a:ext cx="1507648" cy="731079"/>
      </dsp:txXfrm>
    </dsp:sp>
    <dsp:sp modelId="{F2BAF633-46AF-434A-8E2D-55920EEE59AB}">
      <dsp:nvSpPr>
        <dsp:cNvPr id="0" name=""/>
        <dsp:cNvSpPr/>
      </dsp:nvSpPr>
      <dsp:spPr>
        <a:xfrm rot="18289469">
          <a:off x="4713854" y="1713079"/>
          <a:ext cx="1087890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087890" y="1606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230602" y="1701944"/>
        <a:ext cx="54394" cy="54394"/>
      </dsp:txXfrm>
    </dsp:sp>
    <dsp:sp modelId="{5CAA1A0E-4897-6043-914C-F271975F0F82}">
      <dsp:nvSpPr>
        <dsp:cNvPr id="0" name=""/>
        <dsp:cNvSpPr/>
      </dsp:nvSpPr>
      <dsp:spPr>
        <a:xfrm>
          <a:off x="5568427" y="894329"/>
          <a:ext cx="1553138" cy="7765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err="1" smtClean="0"/>
            <a:t>nav</a:t>
          </a:r>
          <a:endParaRPr lang="en-US" sz="3900" kern="1200" dirty="0"/>
        </a:p>
      </dsp:txBody>
      <dsp:txXfrm>
        <a:off x="5591172" y="917074"/>
        <a:ext cx="1507648" cy="731079"/>
      </dsp:txXfrm>
    </dsp:sp>
    <dsp:sp modelId="{142BA758-4E5C-144F-BD41-ABAF190E9A05}">
      <dsp:nvSpPr>
        <dsp:cNvPr id="0" name=""/>
        <dsp:cNvSpPr/>
      </dsp:nvSpPr>
      <dsp:spPr>
        <a:xfrm>
          <a:off x="4947172" y="2159606"/>
          <a:ext cx="621255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621255" y="1606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242268" y="2160137"/>
        <a:ext cx="31062" cy="31062"/>
      </dsp:txXfrm>
    </dsp:sp>
    <dsp:sp modelId="{FD319564-922D-894F-86A7-006B68DA1B80}">
      <dsp:nvSpPr>
        <dsp:cNvPr id="0" name=""/>
        <dsp:cNvSpPr/>
      </dsp:nvSpPr>
      <dsp:spPr>
        <a:xfrm>
          <a:off x="5568427" y="1787384"/>
          <a:ext cx="1553138" cy="7765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section</a:t>
          </a:r>
          <a:endParaRPr lang="en-US" sz="3900" kern="1200" dirty="0"/>
        </a:p>
      </dsp:txBody>
      <dsp:txXfrm>
        <a:off x="5591172" y="1810129"/>
        <a:ext cx="1507648" cy="731079"/>
      </dsp:txXfrm>
    </dsp:sp>
    <dsp:sp modelId="{0D562E1C-4D0C-3C47-81BD-7B5A72891465}">
      <dsp:nvSpPr>
        <dsp:cNvPr id="0" name=""/>
        <dsp:cNvSpPr/>
      </dsp:nvSpPr>
      <dsp:spPr>
        <a:xfrm rot="3310531">
          <a:off x="4713854" y="2606134"/>
          <a:ext cx="1087890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087890" y="1606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230602" y="2594999"/>
        <a:ext cx="54394" cy="54394"/>
      </dsp:txXfrm>
    </dsp:sp>
    <dsp:sp modelId="{D6CD0569-A25E-6640-81EC-D7C2B4530868}">
      <dsp:nvSpPr>
        <dsp:cNvPr id="0" name=""/>
        <dsp:cNvSpPr/>
      </dsp:nvSpPr>
      <dsp:spPr>
        <a:xfrm>
          <a:off x="5568427" y="2680439"/>
          <a:ext cx="1553138" cy="7765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aside</a:t>
          </a:r>
          <a:endParaRPr lang="en-US" sz="3900" kern="1200" dirty="0"/>
        </a:p>
      </dsp:txBody>
      <dsp:txXfrm>
        <a:off x="5591172" y="2703184"/>
        <a:ext cx="1507648" cy="731079"/>
      </dsp:txXfrm>
    </dsp:sp>
    <dsp:sp modelId="{EBCBB46B-3016-7348-8725-68CDA24E748F}">
      <dsp:nvSpPr>
        <dsp:cNvPr id="0" name=""/>
        <dsp:cNvSpPr/>
      </dsp:nvSpPr>
      <dsp:spPr>
        <a:xfrm rot="4249260">
          <a:off x="4312265" y="3052661"/>
          <a:ext cx="1891069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891069" y="1606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5210523" y="3021447"/>
        <a:ext cx="94553" cy="94553"/>
      </dsp:txXfrm>
    </dsp:sp>
    <dsp:sp modelId="{EA207FAA-60FB-B345-B727-DFD733F13609}">
      <dsp:nvSpPr>
        <dsp:cNvPr id="0" name=""/>
        <dsp:cNvSpPr/>
      </dsp:nvSpPr>
      <dsp:spPr>
        <a:xfrm>
          <a:off x="5568427" y="3573493"/>
          <a:ext cx="1553138" cy="7765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footer</a:t>
          </a:r>
          <a:endParaRPr lang="en-US" sz="3900" kern="1200" dirty="0"/>
        </a:p>
      </dsp:txBody>
      <dsp:txXfrm>
        <a:off x="5591172" y="3596238"/>
        <a:ext cx="1507648" cy="7310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png>
</file>

<file path=ppt/media/image13.jp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jpg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tags/ref_language_codes.asp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baseline="0" dirty="0" smtClean="0"/>
              <a:t> HTML</a:t>
            </a:r>
            <a:r>
              <a:rPr lang="en-US" dirty="0" smtClean="0"/>
              <a:t>?</a:t>
            </a:r>
          </a:p>
          <a:p>
            <a:r>
              <a:rPr lang="en-US" dirty="0" smtClean="0"/>
              <a:t>HTML5 No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versión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Em</a:t>
            </a:r>
            <a:endParaRPr lang="en-US" dirty="0" smtClean="0"/>
          </a:p>
          <a:p>
            <a:r>
              <a:rPr lang="en-US" dirty="0" smtClean="0"/>
              <a:t>Strong</a:t>
            </a:r>
          </a:p>
          <a:p>
            <a:r>
              <a:rPr lang="en-US" dirty="0" smtClean="0"/>
              <a:t>Mark</a:t>
            </a:r>
          </a:p>
          <a:p>
            <a:r>
              <a:rPr lang="en-US" dirty="0" smtClean="0"/>
              <a:t>B</a:t>
            </a:r>
          </a:p>
          <a:p>
            <a:r>
              <a:rPr lang="en-US" dirty="0" smtClean="0"/>
              <a:t>Small</a:t>
            </a:r>
          </a:p>
          <a:p>
            <a:r>
              <a:rPr lang="en-US" dirty="0" smtClean="0"/>
              <a:t>Cite</a:t>
            </a:r>
          </a:p>
          <a:p>
            <a:r>
              <a:rPr lang="en-US" dirty="0" smtClean="0"/>
              <a:t>Address</a:t>
            </a:r>
          </a:p>
          <a:p>
            <a:r>
              <a:rPr lang="en-US" dirty="0" smtClean="0"/>
              <a:t>Time</a:t>
            </a:r>
          </a:p>
          <a:p>
            <a:r>
              <a:rPr lang="en-US" dirty="0" smtClean="0"/>
              <a:t>Span div</a:t>
            </a:r>
          </a:p>
          <a:p>
            <a:r>
              <a:rPr lang="en-US" dirty="0" err="1" smtClean="0"/>
              <a:t>Listas</a:t>
            </a:r>
            <a:r>
              <a:rPr lang="en-US" dirty="0" smtClean="0"/>
              <a:t> </a:t>
            </a:r>
            <a:r>
              <a:rPr lang="en-US" dirty="0" err="1" smtClean="0"/>
              <a:t>ul</a:t>
            </a:r>
            <a:r>
              <a:rPr lang="en-US" dirty="0" smtClean="0"/>
              <a:t> li</a:t>
            </a:r>
          </a:p>
          <a:p>
            <a:r>
              <a:rPr lang="en-US" dirty="0" err="1" smtClean="0"/>
              <a:t>Tablas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6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Subdominio</a:t>
            </a:r>
            <a:r>
              <a:rPr lang="en-US" dirty="0" smtClean="0"/>
              <a:t>: video</a:t>
            </a:r>
          </a:p>
          <a:p>
            <a:r>
              <a:rPr lang="en-US" dirty="0" err="1" smtClean="0"/>
              <a:t>Dominio</a:t>
            </a:r>
            <a:r>
              <a:rPr lang="en-US" dirty="0" smtClean="0"/>
              <a:t>: google</a:t>
            </a:r>
          </a:p>
          <a:p>
            <a:r>
              <a:rPr lang="en-US" dirty="0" err="1" smtClean="0"/>
              <a:t>SecondLevelDomain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co.uk</a:t>
            </a:r>
            <a:endParaRPr lang="en-US" dirty="0" smtClean="0"/>
          </a:p>
          <a:p>
            <a:r>
              <a:rPr lang="en-US" dirty="0" err="1" smtClean="0"/>
              <a:t>TopLevelDomain</a:t>
            </a:r>
            <a:r>
              <a:rPr lang="en-US" dirty="0" smtClean="0"/>
              <a:t>: </a:t>
            </a:r>
            <a:r>
              <a:rPr lang="en-US" dirty="0" err="1" smtClean="0"/>
              <a:t>uk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1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11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98797" lvl="0" indent="-487672" algn="just">
              <a:defRPr/>
            </a:pPr>
            <a:r>
              <a:rPr lang="en-US" sz="2200" dirty="0" smtClean="0"/>
              <a:t>HTML </a:t>
            </a:r>
            <a:r>
              <a:rPr lang="en-US" sz="2200" dirty="0" err="1" smtClean="0"/>
              <a:t>provee</a:t>
            </a:r>
            <a:r>
              <a:rPr lang="en-US" sz="2200" dirty="0" smtClean="0"/>
              <a:t> </a:t>
            </a:r>
            <a:r>
              <a:rPr lang="en-US" sz="2200" dirty="0" err="1" smtClean="0"/>
              <a:t>los</a:t>
            </a:r>
            <a:r>
              <a:rPr lang="en-US" sz="2200" dirty="0" smtClean="0"/>
              <a:t> </a:t>
            </a:r>
            <a:r>
              <a:rPr lang="en-US" sz="2200" dirty="0" err="1" smtClean="0"/>
              <a:t>elementos</a:t>
            </a:r>
            <a:r>
              <a:rPr lang="en-US" sz="2200" dirty="0" smtClean="0"/>
              <a:t> </a:t>
            </a:r>
            <a:r>
              <a:rPr lang="en-US" sz="2200" dirty="0" err="1" smtClean="0"/>
              <a:t>estructurales</a:t>
            </a:r>
            <a:endParaRPr lang="en-US" sz="2200" dirty="0" smtClean="0"/>
          </a:p>
          <a:p>
            <a:pPr marL="598797" lvl="0" indent="-487672" algn="just">
              <a:defRPr/>
            </a:pPr>
            <a:r>
              <a:rPr lang="en-US" sz="2200" dirty="0" smtClean="0"/>
              <a:t>CSS se </a:t>
            </a:r>
            <a:r>
              <a:rPr lang="en-US" sz="2200" dirty="0" err="1" smtClean="0"/>
              <a:t>concentra</a:t>
            </a:r>
            <a:r>
              <a:rPr lang="en-US" sz="2200" dirty="0" smtClean="0"/>
              <a:t> </a:t>
            </a:r>
            <a:r>
              <a:rPr lang="en-US" sz="2200" dirty="0" err="1" smtClean="0"/>
              <a:t>en</a:t>
            </a:r>
            <a:r>
              <a:rPr lang="en-US" sz="2200" dirty="0" smtClean="0"/>
              <a:t> </a:t>
            </a:r>
            <a:r>
              <a:rPr lang="en-US" sz="2200" dirty="0" err="1" smtClean="0"/>
              <a:t>como</a:t>
            </a:r>
            <a:r>
              <a:rPr lang="en-US" sz="2200" dirty="0" smtClean="0"/>
              <a:t> la </a:t>
            </a:r>
            <a:r>
              <a:rPr lang="en-US" sz="2200" dirty="0" err="1" smtClean="0"/>
              <a:t>estructura</a:t>
            </a:r>
            <a:r>
              <a:rPr lang="en-US" sz="2200" dirty="0" smtClean="0"/>
              <a:t> </a:t>
            </a:r>
            <a:r>
              <a:rPr lang="en-US" sz="2200" dirty="0" err="1" smtClean="0"/>
              <a:t>será</a:t>
            </a:r>
            <a:r>
              <a:rPr lang="en-US" sz="2200" dirty="0" smtClean="0"/>
              <a:t> </a:t>
            </a:r>
            <a:r>
              <a:rPr lang="en-US" sz="2200" dirty="0" err="1" smtClean="0"/>
              <a:t>visiblemente</a:t>
            </a:r>
            <a:r>
              <a:rPr lang="en-US" sz="2200" dirty="0" smtClean="0"/>
              <a:t> </a:t>
            </a:r>
            <a:r>
              <a:rPr lang="en-US" sz="2200" dirty="0" err="1" smtClean="0"/>
              <a:t>atractiva</a:t>
            </a:r>
            <a:r>
              <a:rPr lang="en-US" sz="2200" dirty="0" smtClean="0"/>
              <a:t> y usable </a:t>
            </a:r>
          </a:p>
          <a:p>
            <a:pPr marL="598797" lvl="0" indent="-487672" algn="just">
              <a:defRPr/>
            </a:pPr>
            <a:r>
              <a:rPr lang="en-US" sz="2200" dirty="0" smtClean="0"/>
              <a:t>JavaScript </a:t>
            </a:r>
            <a:r>
              <a:rPr lang="en-US" sz="2200" dirty="0" err="1" smtClean="0"/>
              <a:t>provee</a:t>
            </a:r>
            <a:r>
              <a:rPr lang="en-US" sz="2200" dirty="0" smtClean="0"/>
              <a:t> la </a:t>
            </a:r>
            <a:r>
              <a:rPr lang="en-US" sz="2200" dirty="0" err="1" smtClean="0"/>
              <a:t>funcionalidad</a:t>
            </a:r>
            <a:r>
              <a:rPr lang="en-US" sz="2200" dirty="0" smtClean="0"/>
              <a:t> para </a:t>
            </a:r>
            <a:r>
              <a:rPr lang="en-US" sz="2200" dirty="0" err="1" smtClean="0"/>
              <a:t>construir</a:t>
            </a:r>
            <a:r>
              <a:rPr lang="en-US" sz="2200" dirty="0" smtClean="0"/>
              <a:t> </a:t>
            </a:r>
            <a:r>
              <a:rPr lang="en-US" sz="2200" dirty="0" err="1" smtClean="0"/>
              <a:t>una</a:t>
            </a:r>
            <a:r>
              <a:rPr lang="en-US" sz="2200" dirty="0" smtClean="0"/>
              <a:t> </a:t>
            </a:r>
            <a:r>
              <a:rPr lang="en-US" sz="2200" dirty="0" err="1" smtClean="0"/>
              <a:t>aplicación</a:t>
            </a:r>
            <a:r>
              <a:rPr lang="en-US" sz="2200" dirty="0" smtClean="0"/>
              <a:t>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98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1 Marcador de imagen de diapositiva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3971" name="2 Marcador de notas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s-EC" smtClean="0"/>
          </a:p>
        </p:txBody>
      </p:sp>
    </p:spTree>
    <p:extLst>
      <p:ext uri="{BB962C8B-B14F-4D97-AF65-F5344CB8AC3E}">
        <p14:creationId xmlns:p14="http://schemas.microsoft.com/office/powerpoint/2010/main" val="522433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s-EC" sz="2800" dirty="0" smtClean="0"/>
              <a:t>Doctype</a:t>
            </a:r>
          </a:p>
          <a:p>
            <a:pPr lvl="1">
              <a:defRPr/>
            </a:pPr>
            <a:r>
              <a:rPr lang="es-EC" sz="2400" dirty="0" smtClean="0"/>
              <a:t>Especifica el tipo de documento</a:t>
            </a:r>
          </a:p>
          <a:p>
            <a:pPr lvl="1">
              <a:defRPr/>
            </a:pPr>
            <a:r>
              <a:rPr lang="es-EC" sz="2400" dirty="0" smtClean="0"/>
              <a:t>Debe ser la primera línea, sin espacios ni líneas antes</a:t>
            </a:r>
          </a:p>
          <a:p>
            <a:pPr lvl="1">
              <a:defRPr/>
            </a:pPr>
            <a:r>
              <a:rPr lang="es-EC" sz="2400" dirty="0" smtClean="0"/>
              <a:t>Activa el motor del navegador para interpretar HTML5 si es posible sino se ignora.</a:t>
            </a:r>
          </a:p>
          <a:p>
            <a:pPr>
              <a:defRPr/>
            </a:pPr>
            <a:r>
              <a:rPr lang="es-EC" sz="2800" dirty="0" smtClean="0"/>
              <a:t>Html</a:t>
            </a:r>
          </a:p>
          <a:p>
            <a:pPr lvl="1">
              <a:defRPr/>
            </a:pPr>
            <a:r>
              <a:rPr lang="es-EC" sz="2400" dirty="0" smtClean="0"/>
              <a:t>Inicia la estructura de árbol</a:t>
            </a:r>
          </a:p>
          <a:p>
            <a:pPr lvl="1">
              <a:defRPr/>
            </a:pPr>
            <a:r>
              <a:rPr lang="es-EC" sz="2400" dirty="0" smtClean="0"/>
              <a:t>Es el elemento raíz</a:t>
            </a:r>
          </a:p>
          <a:p>
            <a:pPr lvl="1">
              <a:defRPr/>
            </a:pPr>
            <a:r>
              <a:rPr lang="es-EC" sz="2400" dirty="0" smtClean="0"/>
              <a:t>Encierra todo el código HTML</a:t>
            </a:r>
          </a:p>
          <a:p>
            <a:pPr lvl="1">
              <a:defRPr/>
            </a:pPr>
            <a:r>
              <a:rPr lang="es-EC" sz="2400" dirty="0" smtClean="0"/>
              <a:t>El atributo lang es el único atributo que se necesita especificar en este tag en HTML5 y define el lenguaje humano del contenido del documento. En el ejemplo “es” se usa para Español. Para otros lenguajes revisar </a:t>
            </a:r>
            <a:r>
              <a:rPr lang="es-EC" sz="2400" dirty="0" smtClean="0">
                <a:hlinkClick r:id="rId3"/>
              </a:rPr>
              <a:t>http://www.w3schools.com/tags/ref_language_codes.asp</a:t>
            </a:r>
            <a:endParaRPr lang="es-EC" sz="2400" dirty="0" smtClean="0"/>
          </a:p>
          <a:p>
            <a:pPr>
              <a:defRPr/>
            </a:pPr>
            <a:r>
              <a:rPr lang="es-EC" sz="2800" dirty="0" smtClean="0"/>
              <a:t>Head</a:t>
            </a:r>
          </a:p>
          <a:p>
            <a:pPr lvl="1">
              <a:defRPr/>
            </a:pPr>
            <a:r>
              <a:rPr lang="es-EC" sz="2400" dirty="0" smtClean="0"/>
              <a:t>No presenta cambios respecto a otras versiones</a:t>
            </a:r>
          </a:p>
          <a:p>
            <a:pPr lvl="1">
              <a:defRPr/>
            </a:pPr>
            <a:r>
              <a:rPr lang="es-EC" sz="2400" dirty="0" smtClean="0"/>
              <a:t>Define el titulo, el conjunto de caracteres, información general del documento, incorpora archivos de estilo y scripts.</a:t>
            </a:r>
          </a:p>
          <a:p>
            <a:pPr lvl="1">
              <a:defRPr/>
            </a:pPr>
            <a:r>
              <a:rPr lang="es-EC" sz="2400" dirty="0" smtClean="0"/>
              <a:t>Únicamente el titulo es visible.</a:t>
            </a:r>
          </a:p>
          <a:p>
            <a:pPr>
              <a:defRPr/>
            </a:pPr>
            <a:r>
              <a:rPr lang="es-EC" sz="2800" dirty="0" smtClean="0"/>
              <a:t>Body</a:t>
            </a:r>
          </a:p>
          <a:p>
            <a:pPr lvl="1">
              <a:defRPr/>
            </a:pPr>
            <a:r>
              <a:rPr lang="es-EC" sz="2400" dirty="0" smtClean="0"/>
              <a:t>Almacena la mayor sección del documento</a:t>
            </a:r>
          </a:p>
          <a:p>
            <a:pPr lvl="1">
              <a:defRPr/>
            </a:pPr>
            <a:r>
              <a:rPr lang="es-EC" sz="2400" dirty="0" smtClean="0"/>
              <a:t>Es la parte visible del documento</a:t>
            </a:r>
          </a:p>
          <a:p>
            <a:pPr lvl="1">
              <a:defRPr/>
            </a:pPr>
            <a:r>
              <a:rPr lang="es-EC" sz="2400" dirty="0" smtClean="0"/>
              <a:t>No presenta cambios respecto a  otras versiones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010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s-EC" sz="2800" dirty="0" smtClean="0"/>
              <a:t>Title</a:t>
            </a:r>
          </a:p>
          <a:p>
            <a:pPr lvl="1">
              <a:defRPr/>
            </a:pPr>
            <a:r>
              <a:rPr lang="es-EC" sz="2400" dirty="0" smtClean="0"/>
              <a:t>Especifica el titulo del documento</a:t>
            </a:r>
          </a:p>
          <a:p>
            <a:pPr lvl="1">
              <a:defRPr/>
            </a:pPr>
            <a:r>
              <a:rPr lang="es-EC" sz="2400" dirty="0" smtClean="0"/>
              <a:t>Se muestra en la parte superior de los navegadores o en las pestañas</a:t>
            </a:r>
          </a:p>
          <a:p>
            <a:pPr>
              <a:defRPr/>
            </a:pPr>
            <a:r>
              <a:rPr lang="es-EC" sz="2800" dirty="0" smtClean="0"/>
              <a:t>Link</a:t>
            </a:r>
          </a:p>
          <a:p>
            <a:pPr lvl="1">
              <a:defRPr/>
            </a:pPr>
            <a:r>
              <a:rPr lang="es-EC" sz="2000" dirty="0" smtClean="0"/>
              <a:t>Usado para incorporar archivos externos de estilos, scripts, imágenes o iconos</a:t>
            </a:r>
          </a:p>
          <a:p>
            <a:pPr lvl="1">
              <a:defRPr/>
            </a:pPr>
            <a:r>
              <a:rPr lang="es-EC" sz="2000" dirty="0" smtClean="0"/>
              <a:t>En HTML5 solo se utilizan los atributos rel y ref, el atributo type se eliminó</a:t>
            </a:r>
            <a:endParaRPr lang="es-EC" sz="2400" dirty="0" smtClean="0"/>
          </a:p>
          <a:p>
            <a:pPr>
              <a:defRPr/>
            </a:pPr>
            <a:r>
              <a:rPr lang="es-EC" sz="2800" dirty="0" smtClean="0"/>
              <a:t>Meta</a:t>
            </a:r>
          </a:p>
          <a:p>
            <a:pPr lvl="1">
              <a:defRPr/>
            </a:pPr>
            <a:r>
              <a:rPr lang="es-EC" sz="2400" dirty="0" smtClean="0"/>
              <a:t>Elemento del tag &lt;head&gt;</a:t>
            </a:r>
          </a:p>
          <a:p>
            <a:pPr lvl="1">
              <a:defRPr/>
            </a:pPr>
            <a:r>
              <a:rPr lang="es-EC" sz="2400" dirty="0" smtClean="0"/>
              <a:t>Especifica como el texto es presentado en pantalla (charset) acorde a las necesidades.</a:t>
            </a:r>
          </a:p>
          <a:p>
            <a:pPr lvl="1">
              <a:defRPr/>
            </a:pPr>
            <a:r>
              <a:rPr lang="es-EC" sz="2400" dirty="0" smtClean="0"/>
              <a:t>Otros atributos </a:t>
            </a:r>
          </a:p>
          <a:p>
            <a:pPr lvl="2">
              <a:defRPr/>
            </a:pPr>
            <a:r>
              <a:rPr lang="es-EC" sz="1800" dirty="0" smtClean="0"/>
              <a:t>Description </a:t>
            </a:r>
          </a:p>
          <a:p>
            <a:pPr lvl="2">
              <a:defRPr/>
            </a:pPr>
            <a:r>
              <a:rPr lang="es-EC" sz="1800" dirty="0" smtClean="0"/>
              <a:t>Keywords</a:t>
            </a:r>
          </a:p>
          <a:p>
            <a:pPr lvl="1">
              <a:defRPr/>
            </a:pPr>
            <a:r>
              <a:rPr lang="es-EC" sz="2400" dirty="0" smtClean="0"/>
              <a:t>Información para los motores de búsqueda y dispositivos</a:t>
            </a:r>
          </a:p>
          <a:p>
            <a:pPr lvl="1">
              <a:defRPr/>
            </a:pPr>
            <a:r>
              <a:rPr lang="es-EC" sz="2400" dirty="0" smtClean="0"/>
              <a:t>Es un tag que no tiene par, no es necesario cerrarlo pero por compatibilidad se lo recomienda (self-enclosing)</a:t>
            </a:r>
            <a:endParaRPr lang="es-EC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44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s-EC" sz="2800" u="sng" dirty="0" smtClean="0"/>
              <a:t>Header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Lugar donde se localiza el logo, nombre o descripción corta del sitio web</a:t>
            </a:r>
          </a:p>
          <a:p>
            <a:pPr>
              <a:defRPr/>
            </a:pPr>
            <a:r>
              <a:rPr lang="es-EC" sz="2800" u="sng" dirty="0" smtClean="0"/>
              <a:t>Navigation Bar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Contiene el menú o lista de enlaces con el propósito de dar navegabilidad</a:t>
            </a:r>
          </a:p>
          <a:p>
            <a:pPr marL="539750" indent="-457200">
              <a:defRPr/>
            </a:pPr>
            <a:r>
              <a:rPr lang="es-EC" sz="2800" u="sng" dirty="0" smtClean="0"/>
              <a:t>Main Information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Puede contener la lista de artículos, descripción de productos, entradas de un blog y otra información importante.</a:t>
            </a:r>
          </a:p>
          <a:p>
            <a:pPr marL="539750" indent="-457200">
              <a:defRPr/>
            </a:pPr>
            <a:r>
              <a:rPr lang="es-EC" sz="2800" u="sng" dirty="0" smtClean="0"/>
              <a:t>Side Bar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Puede mostrar una lista de enlaces apuntando a esos items. Por ejemplo en un blog esta columna ofrece un listado de enlaces a cada una de las entradas del blog, información del autor, etc.</a:t>
            </a:r>
          </a:p>
          <a:p>
            <a:pPr marL="539750" indent="-457200">
              <a:defRPr/>
            </a:pPr>
            <a:r>
              <a:rPr lang="es-EC" sz="2800" u="sng" dirty="0" smtClean="0"/>
              <a:t>Institucional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Información del autor, la compañía, términos y condiciones, mapas,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3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 algn="just">
              <a:defRPr/>
            </a:pPr>
            <a:endParaRPr lang="es-ES" sz="1200" dirty="0" smtClean="0"/>
          </a:p>
          <a:p>
            <a:pPr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52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Header</a:t>
            </a:r>
          </a:p>
          <a:p>
            <a:pPr>
              <a:defRPr/>
            </a:pPr>
            <a:r>
              <a:rPr lang="en-US" dirty="0" smtClean="0"/>
              <a:t>	</a:t>
            </a:r>
            <a:r>
              <a:rPr lang="en-US" sz="1200" dirty="0" smtClean="0"/>
              <a:t>Para </a:t>
            </a:r>
            <a:r>
              <a:rPr lang="en-US" sz="1200" dirty="0" err="1" smtClean="0"/>
              <a:t>construir</a:t>
            </a:r>
            <a:r>
              <a:rPr lang="en-US" sz="1200" dirty="0" smtClean="0"/>
              <a:t> la </a:t>
            </a:r>
            <a:r>
              <a:rPr lang="en-US" sz="1200" dirty="0" err="1" smtClean="0"/>
              <a:t>cabecera</a:t>
            </a:r>
            <a:r>
              <a:rPr lang="en-US" sz="1200" dirty="0" smtClean="0"/>
              <a:t> del </a:t>
            </a:r>
            <a:r>
              <a:rPr lang="en-US" sz="1200" dirty="0" err="1" smtClean="0"/>
              <a:t>documento</a:t>
            </a:r>
            <a:endParaRPr lang="en-US" sz="1200" dirty="0" smtClean="0"/>
          </a:p>
          <a:p>
            <a:pPr>
              <a:defRPr/>
            </a:pPr>
            <a:r>
              <a:rPr lang="en-US" sz="1200" dirty="0" smtClean="0"/>
              <a:t>	</a:t>
            </a:r>
            <a:r>
              <a:rPr lang="en-US" sz="1200" dirty="0" err="1" smtClean="0"/>
              <a:t>Información</a:t>
            </a:r>
            <a:r>
              <a:rPr lang="en-US" sz="1200" dirty="0" smtClean="0"/>
              <a:t> </a:t>
            </a:r>
            <a:r>
              <a:rPr lang="en-US" sz="1200" dirty="0" err="1" smtClean="0"/>
              <a:t>introductorio</a:t>
            </a:r>
            <a:r>
              <a:rPr lang="en-US" sz="1200" dirty="0" smtClean="0"/>
              <a:t> (</a:t>
            </a:r>
            <a:r>
              <a:rPr lang="en-US" sz="1200" dirty="0" err="1" smtClean="0"/>
              <a:t>títulos</a:t>
            </a:r>
            <a:r>
              <a:rPr lang="en-US" sz="1200" dirty="0" smtClean="0"/>
              <a:t>, </a:t>
            </a:r>
            <a:r>
              <a:rPr lang="en-US" sz="1200" dirty="0" err="1" smtClean="0"/>
              <a:t>subtítulos</a:t>
            </a:r>
            <a:r>
              <a:rPr lang="en-US" sz="1200" dirty="0" smtClean="0"/>
              <a:t> o logos)</a:t>
            </a:r>
          </a:p>
          <a:p>
            <a:pPr>
              <a:defRPr/>
            </a:pPr>
            <a:r>
              <a:rPr lang="en-US" sz="1200" dirty="0" smtClean="0"/>
              <a:t>	</a:t>
            </a:r>
            <a:r>
              <a:rPr lang="en-US" sz="1200" dirty="0" err="1" smtClean="0"/>
              <a:t>Es</a:t>
            </a:r>
            <a:r>
              <a:rPr lang="en-US" sz="1200" dirty="0" smtClean="0"/>
              <a:t> </a:t>
            </a:r>
            <a:r>
              <a:rPr lang="en-US" sz="1200" dirty="0" err="1" smtClean="0"/>
              <a:t>usado</a:t>
            </a:r>
            <a:r>
              <a:rPr lang="en-US" sz="1200" dirty="0" smtClean="0"/>
              <a:t> solo </a:t>
            </a:r>
            <a:r>
              <a:rPr lang="en-US" sz="1200" dirty="0" err="1" smtClean="0"/>
              <a:t>por</a:t>
            </a:r>
            <a:r>
              <a:rPr lang="en-US" sz="1200" dirty="0" smtClean="0"/>
              <a:t> el &lt;body&gt; y </a:t>
            </a:r>
            <a:r>
              <a:rPr lang="en-US" sz="1200" dirty="0" err="1" smtClean="0"/>
              <a:t>sus</a:t>
            </a:r>
            <a:r>
              <a:rPr lang="en-US" sz="1200" dirty="0" smtClean="0"/>
              <a:t> </a:t>
            </a:r>
            <a:r>
              <a:rPr lang="en-US" sz="1200" dirty="0" err="1" smtClean="0"/>
              <a:t>secciones</a:t>
            </a:r>
            <a:r>
              <a:rPr lang="en-US" sz="1200" dirty="0" smtClean="0"/>
              <a:t>.</a:t>
            </a:r>
          </a:p>
          <a:p>
            <a:pPr>
              <a:defRPr/>
            </a:pPr>
            <a:r>
              <a:rPr lang="en-US" sz="1200" dirty="0" err="1" smtClean="0"/>
              <a:t>Nav</a:t>
            </a:r>
            <a:endParaRPr lang="en-US" sz="1200" dirty="0" smtClean="0"/>
          </a:p>
          <a:p>
            <a:pPr>
              <a:defRPr/>
            </a:pPr>
            <a:r>
              <a:rPr lang="en-US" sz="1200" dirty="0" smtClean="0"/>
              <a:t>	Para </a:t>
            </a:r>
            <a:r>
              <a:rPr lang="en-US" sz="1200" dirty="0" err="1" smtClean="0"/>
              <a:t>construir</a:t>
            </a:r>
            <a:r>
              <a:rPr lang="en-US" sz="1200" dirty="0" smtClean="0"/>
              <a:t> la </a:t>
            </a:r>
            <a:r>
              <a:rPr lang="en-US" sz="1200" dirty="0" err="1" smtClean="0"/>
              <a:t>barra</a:t>
            </a:r>
            <a:r>
              <a:rPr lang="en-US" sz="1200" dirty="0" smtClean="0"/>
              <a:t> de </a:t>
            </a:r>
            <a:r>
              <a:rPr lang="en-US" sz="1200" dirty="0" err="1" smtClean="0"/>
              <a:t>navegación</a:t>
            </a:r>
            <a:endParaRPr lang="en-US" sz="1200" dirty="0" smtClean="0"/>
          </a:p>
          <a:p>
            <a:pPr>
              <a:defRPr/>
            </a:pPr>
            <a:r>
              <a:rPr lang="en-US" sz="1200" dirty="0" smtClean="0"/>
              <a:t>	</a:t>
            </a:r>
            <a:r>
              <a:rPr lang="en-US" sz="1200" dirty="0" err="1" smtClean="0"/>
              <a:t>Puede</a:t>
            </a:r>
            <a:r>
              <a:rPr lang="en-US" sz="1200" dirty="0" smtClean="0"/>
              <a:t> </a:t>
            </a:r>
            <a:r>
              <a:rPr lang="en-US" sz="1200" dirty="0" err="1" smtClean="0"/>
              <a:t>ir</a:t>
            </a:r>
            <a:r>
              <a:rPr lang="en-US" sz="1200" dirty="0" smtClean="0"/>
              <a:t> </a:t>
            </a:r>
            <a:r>
              <a:rPr lang="en-US" sz="1200" dirty="0" err="1" smtClean="0"/>
              <a:t>en</a:t>
            </a:r>
            <a:r>
              <a:rPr lang="en-US" sz="1200" dirty="0" smtClean="0"/>
              <a:t> </a:t>
            </a:r>
            <a:r>
              <a:rPr lang="en-US" sz="1200" dirty="0" err="1" smtClean="0"/>
              <a:t>cualquier</a:t>
            </a:r>
            <a:r>
              <a:rPr lang="en-US" sz="1200" dirty="0" smtClean="0"/>
              <a:t> </a:t>
            </a:r>
            <a:r>
              <a:rPr lang="en-US" sz="1200" dirty="0" err="1" smtClean="0"/>
              <a:t>lugar</a:t>
            </a:r>
            <a:r>
              <a:rPr lang="en-US" sz="1200" dirty="0" smtClean="0"/>
              <a:t>, </a:t>
            </a:r>
            <a:r>
              <a:rPr lang="en-US" sz="1200" dirty="0" err="1" smtClean="0"/>
              <a:t>incluso</a:t>
            </a:r>
            <a:r>
              <a:rPr lang="en-US" sz="1200" dirty="0" smtClean="0"/>
              <a:t> </a:t>
            </a:r>
            <a:r>
              <a:rPr lang="en-US" sz="1200" dirty="0" err="1" smtClean="0"/>
              <a:t>dentro</a:t>
            </a:r>
            <a:r>
              <a:rPr lang="en-US" sz="1200" dirty="0" smtClean="0"/>
              <a:t> del &lt;header&gt; </a:t>
            </a:r>
            <a:r>
              <a:rPr lang="en-US" sz="1200" dirty="0" err="1" smtClean="0"/>
              <a:t>pero</a:t>
            </a:r>
            <a:r>
              <a:rPr lang="en-US" sz="1200" dirty="0" smtClean="0"/>
              <a:t> no </a:t>
            </a:r>
            <a:r>
              <a:rPr lang="en-US" sz="1200" dirty="0" err="1" smtClean="0"/>
              <a:t>es</a:t>
            </a:r>
            <a:r>
              <a:rPr lang="en-US" sz="1200" dirty="0" smtClean="0"/>
              <a:t> parte de </a:t>
            </a:r>
            <a:r>
              <a:rPr lang="en-US" sz="1200" dirty="0" err="1" smtClean="0"/>
              <a:t>él</a:t>
            </a:r>
            <a:endParaRPr lang="en-US" sz="1200" dirty="0" smtClean="0"/>
          </a:p>
          <a:p>
            <a:pPr>
              <a:defRPr/>
            </a:pPr>
            <a:r>
              <a:rPr lang="en-US" sz="1200" dirty="0" smtClean="0"/>
              <a:t>	</a:t>
            </a:r>
            <a:r>
              <a:rPr lang="en-US" sz="1200" dirty="0" err="1" smtClean="0"/>
              <a:t>Declararlo</a:t>
            </a:r>
            <a:r>
              <a:rPr lang="en-US" sz="1200" dirty="0" smtClean="0"/>
              <a:t> </a:t>
            </a:r>
            <a:r>
              <a:rPr lang="en-US" sz="1200" dirty="0" err="1" smtClean="0"/>
              <a:t>como</a:t>
            </a:r>
            <a:r>
              <a:rPr lang="en-US" sz="1200" dirty="0" smtClean="0"/>
              <a:t> </a:t>
            </a:r>
            <a:r>
              <a:rPr lang="en-US" sz="1200" dirty="0" err="1" smtClean="0"/>
              <a:t>otra</a:t>
            </a:r>
            <a:r>
              <a:rPr lang="en-US" sz="1200" dirty="0" smtClean="0"/>
              <a:t> </a:t>
            </a:r>
            <a:r>
              <a:rPr lang="en-US" sz="1200" dirty="0" err="1" smtClean="0"/>
              <a:t>sección</a:t>
            </a:r>
            <a:r>
              <a:rPr lang="en-US" sz="1200" dirty="0" smtClean="0"/>
              <a:t> para </a:t>
            </a:r>
            <a:r>
              <a:rPr lang="en-US" sz="1200" dirty="0" err="1" smtClean="0"/>
              <a:t>mantener</a:t>
            </a:r>
            <a:r>
              <a:rPr lang="en-US" sz="1200" dirty="0" smtClean="0"/>
              <a:t> el </a:t>
            </a:r>
            <a:r>
              <a:rPr lang="en-US" sz="1200" dirty="0" err="1" smtClean="0"/>
              <a:t>código</a:t>
            </a:r>
            <a:r>
              <a:rPr lang="en-US" sz="1200" dirty="0" smtClean="0"/>
              <a:t> portable y </a:t>
            </a:r>
            <a:r>
              <a:rPr lang="en-US" sz="1200" dirty="0" err="1" smtClean="0"/>
              <a:t>leíble</a:t>
            </a:r>
            <a:r>
              <a:rPr lang="en-US" sz="1200" dirty="0" smtClean="0"/>
              <a:t> para que </a:t>
            </a:r>
            <a:r>
              <a:rPr lang="en-US" sz="1200" dirty="0" err="1" smtClean="0"/>
              <a:t>siga</a:t>
            </a:r>
            <a:r>
              <a:rPr lang="en-US" sz="1200" dirty="0" smtClean="0"/>
              <a:t> </a:t>
            </a:r>
            <a:r>
              <a:rPr lang="en-US" sz="1200" dirty="0" err="1" smtClean="0"/>
              <a:t>siendo</a:t>
            </a:r>
            <a:r>
              <a:rPr lang="en-US" sz="1200" dirty="0" smtClean="0"/>
              <a:t> </a:t>
            </a:r>
            <a:r>
              <a:rPr lang="en-US" sz="1200" dirty="0" err="1" smtClean="0"/>
              <a:t>estándar</a:t>
            </a:r>
            <a:endParaRPr lang="en-US" sz="1200" dirty="0" smtClean="0"/>
          </a:p>
          <a:p>
            <a:pPr>
              <a:defRPr/>
            </a:pPr>
            <a:r>
              <a:rPr lang="en-US" sz="1200" dirty="0" smtClean="0"/>
              <a:t>Section</a:t>
            </a:r>
          </a:p>
          <a:p>
            <a:pPr>
              <a:defRPr/>
            </a:pPr>
            <a:r>
              <a:rPr lang="en-US" sz="1200" dirty="0" smtClean="0"/>
              <a:t>	</a:t>
            </a:r>
            <a:r>
              <a:rPr lang="en-US" sz="1200" dirty="0" err="1" smtClean="0"/>
              <a:t>Contiene</a:t>
            </a:r>
            <a:r>
              <a:rPr lang="en-US" sz="1200" dirty="0" smtClean="0"/>
              <a:t> la </a:t>
            </a:r>
            <a:r>
              <a:rPr lang="en-US" sz="1200" dirty="0" err="1" smtClean="0"/>
              <a:t>información</a:t>
            </a:r>
            <a:r>
              <a:rPr lang="en-US" sz="1200" dirty="0" smtClean="0"/>
              <a:t> principal de la </a:t>
            </a:r>
            <a:r>
              <a:rPr lang="en-US" sz="1200" dirty="0" err="1" smtClean="0"/>
              <a:t>pagina</a:t>
            </a:r>
            <a:endParaRPr lang="en-US" sz="1200" dirty="0" smtClean="0"/>
          </a:p>
          <a:p>
            <a:pPr>
              <a:defRPr/>
            </a:pPr>
            <a:r>
              <a:rPr lang="en-US" sz="1200" dirty="0" smtClean="0"/>
              <a:t>Aside</a:t>
            </a:r>
          </a:p>
          <a:p>
            <a:pPr>
              <a:defRPr/>
            </a:pPr>
            <a:r>
              <a:rPr lang="en-US" sz="1200" dirty="0" smtClean="0"/>
              <a:t>	</a:t>
            </a:r>
            <a:r>
              <a:rPr lang="en-US" sz="1200" dirty="0" err="1" smtClean="0"/>
              <a:t>Contiene</a:t>
            </a:r>
            <a:r>
              <a:rPr lang="en-US" sz="1200" dirty="0" smtClean="0"/>
              <a:t> la </a:t>
            </a:r>
            <a:r>
              <a:rPr lang="en-US" sz="1200" dirty="0" err="1" smtClean="0"/>
              <a:t>información</a:t>
            </a:r>
            <a:r>
              <a:rPr lang="en-US" sz="1200" dirty="0" smtClean="0"/>
              <a:t> </a:t>
            </a:r>
            <a:r>
              <a:rPr lang="en-US" sz="1200" dirty="0" err="1" smtClean="0"/>
              <a:t>relacionada</a:t>
            </a:r>
            <a:r>
              <a:rPr lang="en-US" sz="1200" dirty="0" smtClean="0"/>
              <a:t> a la </a:t>
            </a:r>
            <a:r>
              <a:rPr lang="en-US" sz="1200" dirty="0" err="1" smtClean="0"/>
              <a:t>informacion</a:t>
            </a:r>
            <a:r>
              <a:rPr lang="en-US" sz="1200" dirty="0" smtClean="0"/>
              <a:t> principal (&lt;section&gt;) de la </a:t>
            </a:r>
            <a:r>
              <a:rPr lang="en-US" sz="1200" dirty="0" err="1" smtClean="0"/>
              <a:t>pagina</a:t>
            </a:r>
            <a:endParaRPr lang="en-US" sz="1200" dirty="0" smtClean="0"/>
          </a:p>
          <a:p>
            <a:pPr>
              <a:defRPr/>
            </a:pPr>
            <a:r>
              <a:rPr lang="en-US" sz="1200" dirty="0" smtClean="0"/>
              <a:t>	</a:t>
            </a:r>
            <a:r>
              <a:rPr lang="en-US" sz="1200" dirty="0" err="1" smtClean="0"/>
              <a:t>Puede</a:t>
            </a:r>
            <a:r>
              <a:rPr lang="en-US" sz="1200" dirty="0" smtClean="0"/>
              <a:t> </a:t>
            </a:r>
            <a:r>
              <a:rPr lang="en-US" sz="1200" dirty="0" err="1" smtClean="0"/>
              <a:t>estar</a:t>
            </a:r>
            <a:r>
              <a:rPr lang="en-US" sz="1200" dirty="0" smtClean="0"/>
              <a:t> a la </a:t>
            </a:r>
            <a:r>
              <a:rPr lang="en-US" sz="1200" dirty="0" err="1" smtClean="0"/>
              <a:t>izquierda</a:t>
            </a:r>
            <a:r>
              <a:rPr lang="en-US" sz="1200" dirty="0" smtClean="0"/>
              <a:t> o </a:t>
            </a:r>
            <a:r>
              <a:rPr lang="en-US" sz="1200" dirty="0" err="1" smtClean="0"/>
              <a:t>derecha</a:t>
            </a:r>
            <a:r>
              <a:rPr lang="en-US" sz="1200" dirty="0" smtClean="0"/>
              <a:t> del layout, el tag no </a:t>
            </a:r>
            <a:r>
              <a:rPr lang="en-US" sz="1200" dirty="0" err="1" smtClean="0"/>
              <a:t>tiene</a:t>
            </a:r>
            <a:r>
              <a:rPr lang="en-US" sz="1200" dirty="0" smtClean="0"/>
              <a:t> </a:t>
            </a:r>
            <a:r>
              <a:rPr lang="en-US" sz="1200" dirty="0" err="1" smtClean="0"/>
              <a:t>una</a:t>
            </a:r>
            <a:r>
              <a:rPr lang="en-US" sz="1200" dirty="0" smtClean="0"/>
              <a:t> </a:t>
            </a:r>
            <a:r>
              <a:rPr lang="en-US" sz="1200" dirty="0" err="1" smtClean="0"/>
              <a:t>posición</a:t>
            </a:r>
            <a:r>
              <a:rPr lang="en-US" sz="1200" dirty="0" smtClean="0"/>
              <a:t> </a:t>
            </a:r>
            <a:r>
              <a:rPr lang="en-US" sz="1200" dirty="0" err="1" smtClean="0"/>
              <a:t>predefinida</a:t>
            </a:r>
            <a:r>
              <a:rPr lang="en-US" sz="1200" dirty="0" smtClean="0"/>
              <a:t>.</a:t>
            </a:r>
          </a:p>
          <a:p>
            <a:pPr>
              <a:defRPr/>
            </a:pPr>
            <a:r>
              <a:rPr lang="en-US" sz="1200" dirty="0" smtClean="0"/>
              <a:t>Footer</a:t>
            </a:r>
          </a:p>
          <a:p>
            <a:pPr>
              <a:defRPr/>
            </a:pPr>
            <a:r>
              <a:rPr lang="en-US" sz="1200" dirty="0" smtClean="0"/>
              <a:t>	</a:t>
            </a:r>
            <a:r>
              <a:rPr lang="en-US" sz="1200" dirty="0" err="1" smtClean="0"/>
              <a:t>Finaliza</a:t>
            </a:r>
            <a:r>
              <a:rPr lang="en-US" sz="1200" dirty="0" smtClean="0"/>
              <a:t> la </a:t>
            </a:r>
            <a:r>
              <a:rPr lang="en-US" sz="1200" dirty="0" err="1" smtClean="0"/>
              <a:t>plantilla</a:t>
            </a:r>
            <a:r>
              <a:rPr lang="en-US" sz="1200" dirty="0" smtClean="0"/>
              <a:t> de un </a:t>
            </a:r>
            <a:r>
              <a:rPr lang="en-US" sz="1200" dirty="0" err="1" smtClean="0"/>
              <a:t>documento</a:t>
            </a:r>
            <a:r>
              <a:rPr lang="en-US" sz="1200" dirty="0" smtClean="0"/>
              <a:t> HTML5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25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defRPr/>
            </a:pPr>
            <a:r>
              <a:rPr lang="en-US" sz="2000" dirty="0" err="1" smtClean="0"/>
              <a:t>Muestra</a:t>
            </a:r>
            <a:r>
              <a:rPr lang="en-US" sz="2000" dirty="0" smtClean="0"/>
              <a:t> la </a:t>
            </a:r>
            <a:r>
              <a:rPr lang="en-US" sz="2000" dirty="0" err="1" smtClean="0"/>
              <a:t>información</a:t>
            </a:r>
            <a:r>
              <a:rPr lang="en-US" sz="2000" dirty="0" smtClean="0"/>
              <a:t> </a:t>
            </a:r>
            <a:r>
              <a:rPr lang="en-US" sz="2000" dirty="0" err="1" smtClean="0"/>
              <a:t>relevante</a:t>
            </a:r>
            <a:r>
              <a:rPr lang="en-US" sz="2000" dirty="0" smtClean="0"/>
              <a:t> </a:t>
            </a:r>
          </a:p>
          <a:p>
            <a:pPr algn="just">
              <a:defRPr/>
            </a:pPr>
            <a:r>
              <a:rPr lang="en-US" sz="2000" dirty="0" err="1" smtClean="0"/>
              <a:t>Cada</a:t>
            </a:r>
            <a:r>
              <a:rPr lang="en-US" sz="2000" dirty="0" smtClean="0"/>
              <a:t> article </a:t>
            </a:r>
            <a:r>
              <a:rPr lang="en-US" sz="2000" dirty="0" err="1" smtClean="0"/>
              <a:t>tiene</a:t>
            </a:r>
            <a:r>
              <a:rPr lang="en-US" sz="2000" dirty="0" smtClean="0"/>
              <a:t> las </a:t>
            </a:r>
            <a:r>
              <a:rPr lang="en-US" sz="2000" dirty="0" err="1" smtClean="0"/>
              <a:t>mismas</a:t>
            </a:r>
            <a:r>
              <a:rPr lang="en-US" sz="2000" dirty="0" smtClean="0"/>
              <a:t> </a:t>
            </a:r>
            <a:r>
              <a:rPr lang="en-US" sz="2000" dirty="0" err="1" smtClean="0"/>
              <a:t>características</a:t>
            </a:r>
            <a:endParaRPr lang="en-US" sz="2000" dirty="0" smtClean="0"/>
          </a:p>
          <a:p>
            <a:pPr algn="just">
              <a:defRPr/>
            </a:pPr>
            <a:r>
              <a:rPr lang="en-US" sz="2000" dirty="0" err="1" smtClean="0"/>
              <a:t>Cada</a:t>
            </a:r>
            <a:r>
              <a:rPr lang="en-US" sz="2000" dirty="0" smtClean="0"/>
              <a:t> </a:t>
            </a:r>
            <a:r>
              <a:rPr lang="en-US" sz="2000" dirty="0" err="1" smtClean="0"/>
              <a:t>uno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un </a:t>
            </a:r>
            <a:r>
              <a:rPr lang="en-US" sz="2000" dirty="0" err="1" smtClean="0"/>
              <a:t>ítem</a:t>
            </a:r>
            <a:r>
              <a:rPr lang="en-US" sz="2000" dirty="0" smtClean="0"/>
              <a:t> </a:t>
            </a:r>
            <a:r>
              <a:rPr lang="en-US" sz="2000" dirty="0" err="1" smtClean="0"/>
              <a:t>independiente</a:t>
            </a:r>
            <a:endParaRPr lang="en-US" sz="2000" dirty="0" smtClean="0"/>
          </a:p>
          <a:p>
            <a:pPr lvl="1" algn="just">
              <a:defRPr/>
            </a:pPr>
            <a:r>
              <a:rPr lang="en-US" sz="2000" dirty="0" err="1" smtClean="0"/>
              <a:t>Tiene</a:t>
            </a:r>
            <a:r>
              <a:rPr lang="en-US" sz="2000" dirty="0" smtClean="0"/>
              <a:t> </a:t>
            </a:r>
            <a:r>
              <a:rPr lang="en-US" sz="2000" dirty="0" err="1" smtClean="0"/>
              <a:t>su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 </a:t>
            </a:r>
            <a:r>
              <a:rPr lang="en-US" sz="2000" dirty="0" err="1" smtClean="0"/>
              <a:t>independiente</a:t>
            </a:r>
            <a:endParaRPr lang="en-US" sz="2000" dirty="0" smtClean="0"/>
          </a:p>
          <a:p>
            <a:pPr lvl="1" algn="just">
              <a:defRPr/>
            </a:pPr>
            <a:r>
              <a:rPr lang="en-US" sz="2000" dirty="0" smtClean="0"/>
              <a:t>&lt;header&gt; y &lt;footer&gt;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0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TR/2016/REC-html51-20161101/" TargetMode="External"/><Relationship Id="rId3" Type="http://schemas.openxmlformats.org/officeDocument/2006/relationships/image" Target="../media/image14.png"/><Relationship Id="rId7" Type="http://schemas.openxmlformats.org/officeDocument/2006/relationships/image" Target="../media/image1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hyperlink" Target="https://developer.mozilla.org/en-US/docs/Web/HTML/Element" TargetMode="External"/><Relationship Id="rId4" Type="http://schemas.openxmlformats.org/officeDocument/2006/relationships/image" Target="../media/image15.png"/><Relationship Id="rId9" Type="http://schemas.openxmlformats.org/officeDocument/2006/relationships/hyperlink" Target="https://developer.mozilla.org/es/docs/Web/HTML/Elemento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ms862092.aspx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hyperlink" Target="https://www.w3schools.com/html/html5_syntax.asp" TargetMode="External"/><Relationship Id="rId4" Type="http://schemas.openxmlformats.org/officeDocument/2006/relationships/hyperlink" Target="https://developer.mozilla.org/en-US/docs/Fixing_common_validation_problems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hyperlink" Target="https://www.html5rocks.com/en/tutorials/internals/howbrowserswor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TR/html4/strict.dtd" TargetMode="External"/><Relationship Id="rId2" Type="http://schemas.openxmlformats.org/officeDocument/2006/relationships/hyperlink" Target="https://www.w3.org/TR/html4/sgml/dtd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w3.org/TR/html4/frameset.dtd" TargetMode="External"/><Relationship Id="rId4" Type="http://schemas.openxmlformats.org/officeDocument/2006/relationships/hyperlink" Target="http://www.w3.org/TR/html4/loose.dtd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validator.w3.org/" TargetMode="External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tiff"/><Relationship Id="rId4" Type="http://schemas.openxmlformats.org/officeDocument/2006/relationships/hyperlink" Target="https://validator.whatwg.org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chrome.com/devtools" TargetMode="External"/><Relationship Id="rId2" Type="http://schemas.openxmlformats.org/officeDocument/2006/relationships/hyperlink" Target="https://developer.mozilla.org/es/docs/Tools/Page_Inspecto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Learn/HTML/Forms" TargetMode="External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doepud.co.uk/blog/anatomy-of-a-ur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html5test.com/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2 – </a:t>
            </a:r>
            <a:r>
              <a:rPr lang="en-US" dirty="0" err="1"/>
              <a:t>Estructura</a:t>
            </a:r>
            <a:r>
              <a:rPr lang="en-US" dirty="0"/>
              <a:t> de un </a:t>
            </a:r>
            <a:r>
              <a:rPr lang="en-US" dirty="0" err="1"/>
              <a:t>documento</a:t>
            </a:r>
            <a:r>
              <a:rPr lang="en-US" dirty="0"/>
              <a:t> web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HTML5: </a:t>
            </a:r>
            <a:r>
              <a:rPr lang="en-US" dirty="0" err="1" smtClean="0"/>
              <a:t>Semántico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800" r="4459" b="5788"/>
          <a:stretch/>
        </p:blipFill>
        <p:spPr>
          <a:xfrm>
            <a:off x="2671010" y="1738815"/>
            <a:ext cx="6849979" cy="460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526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Estructura</a:t>
            </a:r>
            <a:r>
              <a:rPr lang="en-US" dirty="0" smtClean="0"/>
              <a:t> del BODY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C" dirty="0"/>
              <a:t>HTML5 incorpora nuevos elementos para diferenciar las secciones dentro del tag body</a:t>
            </a:r>
          </a:p>
          <a:p>
            <a:pPr lvl="1">
              <a:defRPr/>
            </a:pPr>
            <a:r>
              <a:rPr lang="es-EC" dirty="0"/>
              <a:t>Cada elemento determina su funcionalidad</a:t>
            </a:r>
          </a:p>
          <a:p>
            <a:pPr lvl="1">
              <a:defRPr/>
            </a:pPr>
            <a:r>
              <a:rPr lang="es-EC" dirty="0"/>
              <a:t>Cada </a:t>
            </a:r>
            <a:r>
              <a:rPr lang="es-EC" dirty="0" smtClean="0"/>
              <a:t>página </a:t>
            </a:r>
            <a:r>
              <a:rPr lang="es-EC" dirty="0"/>
              <a:t>se divide en muchas áreas visuales</a:t>
            </a:r>
            <a:r>
              <a:rPr lang="es-EC" dirty="0" smtClean="0"/>
              <a:t>.</a:t>
            </a:r>
            <a:endParaRPr lang="es-EC" sz="2000" dirty="0"/>
          </a:p>
          <a:p>
            <a:pPr>
              <a:defRPr/>
            </a:pPr>
            <a:r>
              <a:rPr lang="es-EC" dirty="0"/>
              <a:t>En la figura se muestra el layout o diseño general de un sitio web en la actualidad</a:t>
            </a:r>
            <a:endParaRPr lang="en-US" dirty="0"/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431" y="498058"/>
            <a:ext cx="5678905" cy="5678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48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Estructura</a:t>
            </a:r>
            <a:r>
              <a:rPr lang="en-US" dirty="0" smtClean="0"/>
              <a:t> del BODY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0"/>
            <a:ext cx="3636069" cy="6694913"/>
          </a:xfrm>
        </p:spPr>
      </p:pic>
      <p:sp>
        <p:nvSpPr>
          <p:cNvPr id="5" name="6 Elipse"/>
          <p:cNvSpPr/>
          <p:nvPr/>
        </p:nvSpPr>
        <p:spPr>
          <a:xfrm>
            <a:off x="550069" y="84388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6 Elipse"/>
          <p:cNvSpPr/>
          <p:nvPr/>
        </p:nvSpPr>
        <p:spPr>
          <a:xfrm>
            <a:off x="4186138" y="361282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6 Elipse"/>
          <p:cNvSpPr/>
          <p:nvPr/>
        </p:nvSpPr>
        <p:spPr>
          <a:xfrm>
            <a:off x="4317859" y="1971425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6 Elipse"/>
          <p:cNvSpPr/>
          <p:nvPr/>
        </p:nvSpPr>
        <p:spPr>
          <a:xfrm>
            <a:off x="550069" y="2011865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6 Elipse"/>
          <p:cNvSpPr/>
          <p:nvPr/>
        </p:nvSpPr>
        <p:spPr>
          <a:xfrm>
            <a:off x="4237335" y="5129630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40308" y="1946031"/>
            <a:ext cx="563276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err="1" smtClean="0"/>
              <a:t>Cabecera</a:t>
            </a:r>
            <a:r>
              <a:rPr lang="en-US" sz="2400" dirty="0" smtClean="0"/>
              <a:t> (Header)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header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Barra de </a:t>
            </a:r>
            <a:r>
              <a:rPr lang="en-US" sz="2400" dirty="0" err="1" smtClean="0"/>
              <a:t>Navegación</a:t>
            </a:r>
            <a:r>
              <a:rPr lang="en-US" sz="2400" dirty="0" smtClean="0"/>
              <a:t> (Navigation bar)</a:t>
            </a:r>
            <a:endParaRPr lang="en-US" sz="2400" dirty="0"/>
          </a:p>
          <a:p>
            <a:pPr marL="914400" lvl="1" indent="-457200">
              <a:buFont typeface="Arial" charset="0"/>
              <a:buChar char="•"/>
            </a:pPr>
            <a:r>
              <a:rPr lang="en-US" sz="2400" dirty="0" err="1" smtClean="0"/>
              <a:t>nav</a:t>
            </a:r>
            <a:endParaRPr lang="en-US" sz="24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Información</a:t>
            </a:r>
            <a:r>
              <a:rPr lang="en-US" sz="2400" dirty="0"/>
              <a:t> </a:t>
            </a:r>
            <a:r>
              <a:rPr lang="en-US" sz="2400" dirty="0" smtClean="0"/>
              <a:t>Principal (Main information)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section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Barra lateral (Side bar)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aside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Pie (</a:t>
            </a:r>
            <a:r>
              <a:rPr lang="en-US" sz="2400" dirty="0" err="1" smtClean="0"/>
              <a:t>Institucional</a:t>
            </a:r>
            <a:r>
              <a:rPr lang="en-US" sz="2400" dirty="0" smtClean="0"/>
              <a:t>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 footer</a:t>
            </a:r>
          </a:p>
        </p:txBody>
      </p:sp>
    </p:spTree>
    <p:extLst>
      <p:ext uri="{BB962C8B-B14F-4D97-AF65-F5344CB8AC3E}">
        <p14:creationId xmlns:p14="http://schemas.microsoft.com/office/powerpoint/2010/main" val="35261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HTML5 Standard</a:t>
            </a:r>
            <a:endParaRPr lang="en-US" dirty="0"/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92436"/>
            <a:ext cx="3407639" cy="3407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</a:extLst>
        </p:spPr>
      </p:pic>
      <p:pic>
        <p:nvPicPr>
          <p:cNvPr id="5" name="5 Marcador de contenido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3395" y="1892435"/>
            <a:ext cx="3285209" cy="3358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839197" y="4956049"/>
            <a:ext cx="866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hlinkClick r:id="rId5"/>
              </a:rPr>
              <a:t>English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7697" y="4142156"/>
            <a:ext cx="3255573" cy="8138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15316" y="2072316"/>
            <a:ext cx="1291030" cy="86452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526032" y="3105578"/>
            <a:ext cx="32572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hlinkClick r:id="rId8"/>
              </a:rPr>
              <a:t>HTML 5.1</a:t>
            </a:r>
          </a:p>
          <a:p>
            <a:r>
              <a:rPr lang="en-US" sz="1400" dirty="0">
                <a:hlinkClick r:id="rId8"/>
              </a:rPr>
              <a:t>W3C Recommendation, 1 November </a:t>
            </a:r>
            <a:r>
              <a:rPr lang="en-US" sz="1400" dirty="0" smtClean="0">
                <a:hlinkClick r:id="rId8"/>
              </a:rPr>
              <a:t>2016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0478525" y="4930743"/>
            <a:ext cx="103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hlinkClick r:id="rId9"/>
              </a:rPr>
              <a:t>Español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8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Seccionamiento</a:t>
            </a:r>
            <a:r>
              <a:rPr lang="en-US" dirty="0" smtClean="0"/>
              <a:t> del </a:t>
            </a:r>
            <a:r>
              <a:rPr lang="en-US" dirty="0" err="1" smtClean="0"/>
              <a:t>Contenido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97440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81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Seccionamiento</a:t>
            </a:r>
            <a:r>
              <a:rPr lang="en-US" dirty="0" smtClean="0"/>
              <a:t> del </a:t>
            </a:r>
            <a:r>
              <a:rPr lang="en-US" dirty="0" err="1" smtClean="0"/>
              <a:t>Contenido</a:t>
            </a:r>
            <a:r>
              <a:rPr lang="en-US" dirty="0" smtClean="0"/>
              <a:t>: </a:t>
            </a:r>
            <a:r>
              <a:rPr lang="en-US" dirty="0" err="1" smtClean="0"/>
              <a:t>artículo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0684" y="1914483"/>
            <a:ext cx="6350000" cy="3403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6936" y="2514059"/>
            <a:ext cx="5303587" cy="220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5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Seccionamiento</a:t>
            </a:r>
            <a:r>
              <a:rPr lang="en-US" dirty="0" smtClean="0"/>
              <a:t> del </a:t>
            </a:r>
            <a:r>
              <a:rPr lang="en-US" dirty="0" err="1" smtClean="0"/>
              <a:t>Contenido</a:t>
            </a:r>
            <a:r>
              <a:rPr lang="en-US" dirty="0" smtClean="0"/>
              <a:t>: </a:t>
            </a:r>
            <a:r>
              <a:rPr lang="en-US" dirty="0" err="1" smtClean="0"/>
              <a:t>hgroup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1474871"/>
            <a:ext cx="6985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96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r>
              <a:rPr lang="en-US" dirty="0" smtClean="0"/>
              <a:t> del </a:t>
            </a:r>
            <a:r>
              <a:rPr lang="en-US" dirty="0" err="1" smtClean="0"/>
              <a:t>texto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: figure y </a:t>
            </a:r>
            <a:r>
              <a:rPr lang="en-US" dirty="0" err="1" smtClean="0"/>
              <a:t>figcaption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521" y="2354706"/>
            <a:ext cx="6906795" cy="38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6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dirty="0" smtClean="0"/>
              <a:t>HTML5 cheat </a:t>
            </a:r>
            <a:r>
              <a:rPr lang="en-US" dirty="0"/>
              <a:t>sheet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47" y="0"/>
            <a:ext cx="8854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8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Partes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dirección</a:t>
            </a:r>
            <a:r>
              <a:rPr lang="en-US" dirty="0"/>
              <a:t> web y enlaces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6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Estructura</a:t>
            </a:r>
            <a:r>
              <a:rPr lang="en-US" dirty="0" smtClean="0"/>
              <a:t> </a:t>
            </a:r>
            <a:r>
              <a:rPr lang="en-US" dirty="0" err="1" smtClean="0"/>
              <a:t>básica</a:t>
            </a:r>
            <a:r>
              <a:rPr lang="en-US" dirty="0" smtClean="0"/>
              <a:t> de un </a:t>
            </a:r>
            <a:r>
              <a:rPr lang="en-US" dirty="0" err="1" smtClean="0"/>
              <a:t>documento</a:t>
            </a:r>
            <a:r>
              <a:rPr lang="en-US" dirty="0" smtClean="0"/>
              <a:t> web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Elementos</a:t>
            </a:r>
            <a:r>
              <a:rPr lang="en-US" dirty="0" smtClean="0"/>
              <a:t> de un </a:t>
            </a:r>
            <a:r>
              <a:rPr lang="en-US" dirty="0" err="1" smtClean="0"/>
              <a:t>documento</a:t>
            </a:r>
            <a:r>
              <a:rPr lang="en-US" dirty="0" smtClean="0"/>
              <a:t> web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Partes</a:t>
            </a:r>
            <a:r>
              <a:rPr lang="en-US" dirty="0" smtClean="0"/>
              <a:t>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dirección</a:t>
            </a:r>
            <a:r>
              <a:rPr lang="en-US" dirty="0" smtClean="0"/>
              <a:t> web y enlaces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Validación</a:t>
            </a:r>
            <a:r>
              <a:rPr lang="en-US" dirty="0" smtClean="0"/>
              <a:t> de </a:t>
            </a:r>
            <a:r>
              <a:rPr lang="en-US" dirty="0" err="1" smtClean="0"/>
              <a:t>documentos</a:t>
            </a:r>
            <a:r>
              <a:rPr lang="en-US" dirty="0" smtClean="0"/>
              <a:t> </a:t>
            </a:r>
            <a:r>
              <a:rPr lang="en-US" dirty="0" err="1" smtClean="0"/>
              <a:t>bien</a:t>
            </a:r>
            <a:r>
              <a:rPr lang="en-US" dirty="0" smtClean="0"/>
              <a:t> </a:t>
            </a:r>
            <a:r>
              <a:rPr lang="en-US" dirty="0" err="1" smtClean="0"/>
              <a:t>formados</a:t>
            </a:r>
            <a:r>
              <a:rPr lang="en-US" dirty="0" smtClean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Herramientas</a:t>
            </a:r>
            <a:r>
              <a:rPr lang="en-US" dirty="0" smtClean="0"/>
              <a:t> de </a:t>
            </a:r>
            <a:r>
              <a:rPr lang="en-US" dirty="0" err="1" smtClean="0"/>
              <a:t>depuración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12557" y="1279528"/>
            <a:ext cx="6252411" cy="5073146"/>
          </a:xfrm>
        </p:spPr>
        <p:txBody>
          <a:bodyPr>
            <a:noAutofit/>
          </a:bodyPr>
          <a:lstStyle/>
          <a:p>
            <a:endParaRPr lang="es-EC" sz="1800" dirty="0" smtClean="0"/>
          </a:p>
          <a:p>
            <a:endParaRPr lang="es-EC" sz="1800" dirty="0"/>
          </a:p>
          <a:p>
            <a:r>
              <a:rPr lang="es-EC" sz="1800" dirty="0" smtClean="0"/>
              <a:t>Uniform </a:t>
            </a:r>
            <a:r>
              <a:rPr lang="es-EC" sz="1800" dirty="0"/>
              <a:t>Resource </a:t>
            </a:r>
            <a:r>
              <a:rPr lang="es-EC" sz="1800" dirty="0" smtClean="0"/>
              <a:t>Locator</a:t>
            </a:r>
          </a:p>
          <a:p>
            <a:pPr lvl="1">
              <a:defRPr/>
            </a:pPr>
            <a:r>
              <a:rPr lang="es-EC" sz="1800" dirty="0" smtClean="0"/>
              <a:t>Protocol (http, https, ftp)</a:t>
            </a:r>
          </a:p>
          <a:p>
            <a:pPr lvl="1">
              <a:defRPr/>
            </a:pPr>
            <a:r>
              <a:rPr lang="es-EC" sz="1800" dirty="0" smtClean="0"/>
              <a:t>Host</a:t>
            </a:r>
            <a:endParaRPr lang="es-EC" sz="1800" dirty="0"/>
          </a:p>
          <a:p>
            <a:pPr lvl="2">
              <a:defRPr/>
            </a:pPr>
            <a:r>
              <a:rPr lang="es-EC" sz="1800" dirty="0"/>
              <a:t>Nombre de máquina o servidor que contiene los </a:t>
            </a:r>
            <a:r>
              <a:rPr lang="es-EC" sz="1800" dirty="0" smtClean="0"/>
              <a:t>documentos (subdominio + dominio + TLD) o Dirección IP</a:t>
            </a:r>
          </a:p>
          <a:p>
            <a:pPr lvl="2">
              <a:defRPr/>
            </a:pPr>
            <a:r>
              <a:rPr lang="es-EC" sz="1800" dirty="0" smtClean="0"/>
              <a:t>Puerto</a:t>
            </a:r>
            <a:endParaRPr lang="es-EC" sz="1800" dirty="0"/>
          </a:p>
          <a:p>
            <a:pPr lvl="1">
              <a:defRPr/>
            </a:pPr>
            <a:r>
              <a:rPr lang="es-EC" sz="1800" dirty="0"/>
              <a:t>Path</a:t>
            </a:r>
          </a:p>
          <a:p>
            <a:pPr lvl="2">
              <a:defRPr/>
            </a:pPr>
            <a:r>
              <a:rPr lang="es-EC" sz="1800" dirty="0"/>
              <a:t>Es todo aquello que va luego del nombre del host</a:t>
            </a:r>
          </a:p>
          <a:p>
            <a:pPr lvl="1">
              <a:defRPr/>
            </a:pPr>
            <a:r>
              <a:rPr lang="es-EC" sz="1800" dirty="0"/>
              <a:t>Fragmento</a:t>
            </a:r>
          </a:p>
          <a:p>
            <a:pPr lvl="2">
              <a:defRPr/>
            </a:pPr>
            <a:r>
              <a:rPr lang="es-EC" sz="1800" dirty="0"/>
              <a:t>Esta separado del resto del URL por un #</a:t>
            </a:r>
          </a:p>
          <a:p>
            <a:pPr lvl="2">
              <a:defRPr/>
            </a:pPr>
            <a:r>
              <a:rPr lang="es-EC" sz="1800" b="1" dirty="0" smtClean="0"/>
              <a:t>Referencia</a:t>
            </a:r>
            <a:r>
              <a:rPr lang="es-EC" sz="1800" dirty="0" smtClean="0"/>
              <a:t> </a:t>
            </a:r>
            <a:r>
              <a:rPr lang="es-EC" sz="1800" dirty="0"/>
              <a:t>a una parte de la página que se está visualizando. </a:t>
            </a:r>
          </a:p>
          <a:p>
            <a:pPr lvl="2">
              <a:defRPr/>
            </a:pPr>
            <a:r>
              <a:rPr lang="es-EC" sz="1800" dirty="0"/>
              <a:t>Solo existen en el navegador y no causan </a:t>
            </a:r>
            <a:r>
              <a:rPr lang="es-EC" sz="1800" b="1" dirty="0"/>
              <a:t>postback</a:t>
            </a:r>
            <a:endParaRPr lang="en-US" sz="1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689" y="118561"/>
            <a:ext cx="8373311" cy="3016686"/>
          </a:xfrm>
          <a:prstGeom prst="rect">
            <a:avLst/>
          </a:prstGeom>
        </p:spPr>
      </p:pic>
      <p:sp>
        <p:nvSpPr>
          <p:cNvPr id="7" name="2 Marcador de contenido"/>
          <p:cNvSpPr txBox="1">
            <a:spLocks/>
          </p:cNvSpPr>
          <p:nvPr/>
        </p:nvSpPr>
        <p:spPr>
          <a:xfrm>
            <a:off x="6755731" y="2772109"/>
            <a:ext cx="5145505" cy="33399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s-EC" sz="1800" dirty="0" smtClean="0"/>
          </a:p>
          <a:p>
            <a:pPr marL="0" indent="0">
              <a:buFont typeface="Arial"/>
              <a:buNone/>
              <a:defRPr/>
            </a:pPr>
            <a:endParaRPr lang="es-EC" sz="1800" dirty="0" smtClean="0"/>
          </a:p>
          <a:p>
            <a:pPr>
              <a:buFont typeface="Wingdings" pitchFamily="2" charset="2"/>
              <a:buChar char="§"/>
              <a:defRPr/>
            </a:pPr>
            <a:r>
              <a:rPr lang="es-EC" sz="1800" dirty="0" smtClean="0"/>
              <a:t>Un parámetro simple: nombre_parametro=valor</a:t>
            </a:r>
          </a:p>
          <a:p>
            <a:pPr lvl="1">
              <a:buFont typeface="Wingdings" pitchFamily="2" charset="2"/>
              <a:buChar char="§"/>
              <a:defRPr/>
            </a:pPr>
            <a:r>
              <a:rPr lang="es-EC" sz="1800" dirty="0" smtClean="0"/>
              <a:t>Lista de parámetros: param1=value1&amp;param2=value2&amp;…</a:t>
            </a:r>
          </a:p>
          <a:p>
            <a:pPr algn="just">
              <a:buFont typeface="Wingdings" pitchFamily="2" charset="2"/>
              <a:buChar char="§"/>
              <a:defRPr/>
            </a:pPr>
            <a:r>
              <a:rPr lang="es-EC" sz="1800" dirty="0" smtClean="0"/>
              <a:t>Información adicional o parámetros para el servidor</a:t>
            </a:r>
          </a:p>
          <a:p>
            <a:pPr algn="just">
              <a:buFont typeface="Wingdings" pitchFamily="2" charset="2"/>
              <a:buChar char="§"/>
              <a:defRPr/>
            </a:pPr>
            <a:r>
              <a:rPr lang="es-EC" sz="1800" dirty="0" smtClean="0"/>
              <a:t>Viajan como parte del request.</a:t>
            </a:r>
          </a:p>
          <a:p>
            <a:pPr algn="just">
              <a:buFont typeface="Wingdings" pitchFamily="2" charset="2"/>
              <a:buChar char="§"/>
              <a:defRPr/>
            </a:pPr>
            <a:r>
              <a:rPr lang="es-EC" sz="1800" dirty="0" smtClean="0"/>
              <a:t>La cadena de parámetros se conoce como Query String. </a:t>
            </a:r>
          </a:p>
          <a:p>
            <a:pPr marL="0" indent="0">
              <a:buFont typeface="Arial"/>
              <a:buNone/>
              <a:defRPr/>
            </a:pPr>
            <a:endParaRPr lang="es-EC" sz="1800" dirty="0"/>
          </a:p>
        </p:txBody>
      </p:sp>
    </p:spTree>
    <p:extLst>
      <p:ext uri="{BB962C8B-B14F-4D97-AF65-F5344CB8AC3E}">
        <p14:creationId xmlns:p14="http://schemas.microsoft.com/office/powerpoint/2010/main" val="1583035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Validación</a:t>
            </a:r>
            <a:r>
              <a:rPr lang="en-US" dirty="0"/>
              <a:t> de </a:t>
            </a:r>
            <a:r>
              <a:rPr lang="en-US" dirty="0" err="1"/>
              <a:t>documentos</a:t>
            </a:r>
            <a:r>
              <a:rPr lang="en-US" dirty="0"/>
              <a:t> </a:t>
            </a:r>
            <a:r>
              <a:rPr lang="en-US" dirty="0" err="1"/>
              <a:t>bien</a:t>
            </a:r>
            <a:r>
              <a:rPr lang="en-US" dirty="0"/>
              <a:t> </a:t>
            </a:r>
            <a:r>
              <a:rPr lang="en-US" dirty="0" err="1"/>
              <a:t>formados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3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¿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documentos</a:t>
            </a:r>
            <a:r>
              <a:rPr lang="en-US" dirty="0" smtClean="0"/>
              <a:t> </a:t>
            </a:r>
            <a:r>
              <a:rPr lang="en-US" dirty="0" err="1" smtClean="0"/>
              <a:t>bien</a:t>
            </a:r>
            <a:r>
              <a:rPr lang="en-US" dirty="0" smtClean="0"/>
              <a:t> </a:t>
            </a:r>
            <a:r>
              <a:rPr lang="en-US" dirty="0" err="1" smtClean="0"/>
              <a:t>formados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06189" y="1909011"/>
            <a:ext cx="570983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dirty="0" err="1" smtClean="0"/>
              <a:t>Mantenimiento</a:t>
            </a:r>
            <a:r>
              <a:rPr lang="en-US" sz="2800" dirty="0" smtClean="0"/>
              <a:t> y </a:t>
            </a:r>
            <a:r>
              <a:rPr lang="en-US" sz="2800" dirty="0" err="1" smtClean="0"/>
              <a:t>Desarrollo</a:t>
            </a:r>
            <a:endParaRPr lang="en-US" sz="28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800" dirty="0" smtClean="0"/>
              <a:t>Un </a:t>
            </a:r>
            <a:r>
              <a:rPr lang="en-US" sz="2800" dirty="0" err="1" smtClean="0"/>
              <a:t>sitio</a:t>
            </a:r>
            <a:r>
              <a:rPr lang="en-US" sz="2800" dirty="0" smtClean="0"/>
              <a:t> web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800" dirty="0" err="1" smtClean="0"/>
              <a:t>Independencia</a:t>
            </a:r>
            <a:r>
              <a:rPr lang="en-US" sz="2800" dirty="0" smtClean="0"/>
              <a:t> de la  app </a:t>
            </a:r>
            <a:r>
              <a:rPr lang="en-US" sz="2800" dirty="0" err="1" smtClean="0"/>
              <a:t>cliente</a:t>
            </a:r>
            <a:endParaRPr lang="en-US" sz="28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2800" dirty="0" err="1" smtClean="0"/>
              <a:t>Reducción</a:t>
            </a:r>
            <a:r>
              <a:rPr lang="en-US" sz="2800" dirty="0" smtClean="0"/>
              <a:t> de </a:t>
            </a:r>
            <a:r>
              <a:rPr lang="en-US" sz="2800" dirty="0" err="1" smtClean="0"/>
              <a:t>costos</a:t>
            </a:r>
            <a:r>
              <a:rPr lang="en-US" sz="2800" dirty="0" smtClean="0"/>
              <a:t> y </a:t>
            </a:r>
            <a:r>
              <a:rPr lang="en-US" sz="2800" dirty="0" err="1" smtClean="0"/>
              <a:t>tiempo</a:t>
            </a:r>
            <a:endParaRPr lang="en-US" sz="28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800" dirty="0" err="1" smtClean="0"/>
              <a:t>Reflejan</a:t>
            </a:r>
            <a:r>
              <a:rPr lang="en-US" sz="2800" dirty="0" smtClean="0"/>
              <a:t> </a:t>
            </a:r>
            <a:r>
              <a:rPr lang="en-US" sz="2800" dirty="0" err="1" smtClean="0"/>
              <a:t>experiencia</a:t>
            </a:r>
            <a:r>
              <a:rPr lang="en-US" sz="2800" dirty="0" smtClean="0"/>
              <a:t> de </a:t>
            </a:r>
            <a:r>
              <a:rPr lang="en-US" sz="2800" dirty="0" err="1" smtClean="0"/>
              <a:t>desarrollo</a:t>
            </a:r>
            <a:endParaRPr lang="en-US" sz="28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800" dirty="0" smtClean="0"/>
              <a:t>¿</a:t>
            </a:r>
            <a:r>
              <a:rPr lang="en-US" sz="2800" dirty="0" err="1" smtClean="0"/>
              <a:t>Cómo</a:t>
            </a:r>
            <a:r>
              <a:rPr lang="en-US" sz="2800" dirty="0" smtClean="0"/>
              <a:t>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>
                <a:hlinkClick r:id="rId3"/>
              </a:rPr>
              <a:t>Microsoft Developer Network</a:t>
            </a: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r>
              <a:rPr lang="en-US" sz="2800" dirty="0">
                <a:hlinkClick r:id="rId4"/>
              </a:rPr>
              <a:t>Mozilla Developer Network</a:t>
            </a: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hlinkClick r:id="rId5"/>
              </a:rPr>
              <a:t>W3Schools.com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88937"/>
            <a:ext cx="4102768" cy="281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8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 </a:t>
            </a:r>
            <a:r>
              <a:rPr lang="en-US" dirty="0" err="1" smtClean="0"/>
              <a:t>ahora</a:t>
            </a:r>
            <a:r>
              <a:rPr lang="en-US" dirty="0" smtClean="0"/>
              <a:t>, ¿</a:t>
            </a:r>
            <a:r>
              <a:rPr lang="en-US" dirty="0" err="1" smtClean="0"/>
              <a:t>Qué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5874"/>
            <a:ext cx="10515600" cy="4701089"/>
          </a:xfrm>
        </p:spPr>
        <p:txBody>
          <a:bodyPr>
            <a:normAutofit/>
          </a:bodyPr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2000" dirty="0" err="1" smtClean="0"/>
              <a:t>Algunas</a:t>
            </a:r>
            <a:r>
              <a:rPr lang="en-US" sz="2000" dirty="0" smtClean="0"/>
              <a:t> </a:t>
            </a:r>
            <a:r>
              <a:rPr lang="en-US" sz="2000" dirty="0" err="1" smtClean="0"/>
              <a:t>cosas</a:t>
            </a:r>
            <a:r>
              <a:rPr lang="en-US" sz="2000" dirty="0" smtClean="0"/>
              <a:t> </a:t>
            </a:r>
            <a:r>
              <a:rPr lang="en-US" sz="2000" dirty="0" err="1" smtClean="0"/>
              <a:t>importantes</a:t>
            </a:r>
            <a:r>
              <a:rPr lang="en-US" sz="2000" dirty="0" smtClean="0"/>
              <a:t>: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2000" dirty="0" smtClean="0">
                <a:hlinkClick r:id="rId2"/>
              </a:rPr>
              <a:t>¿Cómo funcionan los navegadores?</a:t>
            </a:r>
            <a:endParaRPr lang="en-US" sz="20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143" y="2151481"/>
            <a:ext cx="6073941" cy="6681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143" y="3038274"/>
            <a:ext cx="6753593" cy="313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58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9" y="370408"/>
            <a:ext cx="11578390" cy="54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7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DTD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8600" lvl="1">
              <a:spcBef>
                <a:spcPts val="1000"/>
              </a:spcBef>
            </a:pPr>
            <a:r>
              <a:rPr lang="en-US" dirty="0" err="1" smtClean="0"/>
              <a:t>Definición</a:t>
            </a:r>
            <a:r>
              <a:rPr lang="en-US" dirty="0" smtClean="0"/>
              <a:t> formal de la </a:t>
            </a:r>
            <a:r>
              <a:rPr lang="en-US" dirty="0" err="1" smtClean="0"/>
              <a:t>especificación</a:t>
            </a:r>
            <a:r>
              <a:rPr lang="en-US" dirty="0" smtClean="0"/>
              <a:t> de HTML</a:t>
            </a:r>
          </a:p>
          <a:p>
            <a:pPr marL="228600" lvl="1">
              <a:spcBef>
                <a:spcPts val="1000"/>
              </a:spcBef>
            </a:pPr>
            <a:r>
              <a:rPr lang="en-US" dirty="0" err="1" smtClean="0"/>
              <a:t>Reglas</a:t>
            </a:r>
            <a:r>
              <a:rPr lang="en-US" dirty="0" smtClean="0"/>
              <a:t> </a:t>
            </a:r>
            <a:r>
              <a:rPr lang="en-US" dirty="0" err="1" smtClean="0"/>
              <a:t>sintácticas</a:t>
            </a:r>
            <a:r>
              <a:rPr lang="en-US" dirty="0" smtClean="0"/>
              <a:t>: </a:t>
            </a:r>
          </a:p>
          <a:p>
            <a:pPr marL="685800" lvl="2">
              <a:spcBef>
                <a:spcPts val="1000"/>
              </a:spcBef>
            </a:pPr>
            <a:r>
              <a:rPr lang="en-US" dirty="0" err="1" smtClean="0"/>
              <a:t>Elementos</a:t>
            </a:r>
            <a:r>
              <a:rPr lang="en-US" dirty="0" smtClean="0"/>
              <a:t> </a:t>
            </a:r>
            <a:r>
              <a:rPr lang="en-US" dirty="0" err="1" smtClean="0"/>
              <a:t>permitidos</a:t>
            </a:r>
            <a:endParaRPr lang="en-US" dirty="0" smtClean="0"/>
          </a:p>
          <a:p>
            <a:pPr marL="1143000" lvl="3">
              <a:spcBef>
                <a:spcPts val="1000"/>
              </a:spcBef>
            </a:pPr>
            <a:r>
              <a:rPr lang="en-US" dirty="0" err="1" smtClean="0"/>
              <a:t>Atributos</a:t>
            </a:r>
            <a:r>
              <a:rPr lang="en-US" dirty="0" smtClean="0"/>
              <a:t> </a:t>
            </a:r>
          </a:p>
          <a:p>
            <a:pPr marL="1143000" lvl="3">
              <a:spcBef>
                <a:spcPts val="1000"/>
              </a:spcBef>
            </a:pPr>
            <a:r>
              <a:rPr lang="en-US" dirty="0" err="1" smtClean="0"/>
              <a:t>Jerarquía</a:t>
            </a:r>
            <a:r>
              <a:rPr lang="en-US" dirty="0" smtClean="0"/>
              <a:t> y </a:t>
            </a:r>
            <a:r>
              <a:rPr lang="en-US" dirty="0" err="1" smtClean="0"/>
              <a:t>anidamientos</a:t>
            </a:r>
            <a:endParaRPr lang="en-US" dirty="0" smtClean="0"/>
          </a:p>
          <a:p>
            <a:pPr marL="228600" lvl="1">
              <a:spcBef>
                <a:spcPts val="1000"/>
              </a:spcBef>
            </a:pPr>
            <a:r>
              <a:rPr lang="en-US" dirty="0" err="1" smtClean="0"/>
              <a:t>Por</a:t>
            </a:r>
            <a:r>
              <a:rPr lang="en-US" dirty="0" smtClean="0"/>
              <a:t> ejemplo:</a:t>
            </a:r>
            <a:endParaRPr lang="en-US" dirty="0" smtClean="0">
              <a:hlinkClick r:id="rId2"/>
            </a:endParaRPr>
          </a:p>
          <a:p>
            <a:pPr marL="685800" lvl="2">
              <a:spcBef>
                <a:spcPts val="1000"/>
              </a:spcBef>
            </a:pPr>
            <a:r>
              <a:rPr lang="en-US" dirty="0" smtClean="0">
                <a:hlinkClick r:id="rId2"/>
              </a:rPr>
              <a:t>HTML 4.01</a:t>
            </a:r>
            <a:endParaRPr lang="en-US" dirty="0" smtClean="0"/>
          </a:p>
          <a:p>
            <a:pPr marL="1143000" lvl="3">
              <a:spcBef>
                <a:spcPts val="1000"/>
              </a:spcBef>
            </a:pPr>
            <a:r>
              <a:rPr lang="en-US" dirty="0" smtClean="0">
                <a:hlinkClick r:id="rId3"/>
              </a:rPr>
              <a:t>Strict</a:t>
            </a:r>
            <a:endParaRPr lang="en-US" dirty="0" smtClean="0"/>
          </a:p>
          <a:p>
            <a:pPr marL="1143000" lvl="3">
              <a:spcBef>
                <a:spcPts val="1000"/>
              </a:spcBef>
            </a:pPr>
            <a:r>
              <a:rPr lang="en-US" dirty="0" smtClean="0">
                <a:hlinkClick r:id="rId4"/>
              </a:rPr>
              <a:t>Transitional</a:t>
            </a:r>
            <a:endParaRPr lang="en-US" dirty="0" smtClean="0"/>
          </a:p>
          <a:p>
            <a:pPr marL="1143000" lvl="3">
              <a:spcBef>
                <a:spcPts val="1000"/>
              </a:spcBef>
            </a:pPr>
            <a:r>
              <a:rPr lang="en-US" dirty="0" smtClean="0">
                <a:hlinkClick r:id="rId5"/>
              </a:rPr>
              <a:t>Frameset</a:t>
            </a:r>
            <a:endParaRPr lang="en-US" dirty="0" smtClean="0"/>
          </a:p>
          <a:p>
            <a:pPr marL="228600" lvl="1">
              <a:spcBef>
                <a:spcPts val="1000"/>
              </a:spcBef>
            </a:pPr>
            <a:r>
              <a:rPr lang="en-US" dirty="0" err="1" smtClean="0"/>
              <a:t>Constrate</a:t>
            </a:r>
            <a:r>
              <a:rPr lang="en-US" dirty="0" smtClean="0"/>
              <a:t> entre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documento</a:t>
            </a:r>
            <a:r>
              <a:rPr lang="en-US" dirty="0" smtClean="0"/>
              <a:t> HTML y el DTD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67099" y="6488668"/>
            <a:ext cx="5824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bg1"/>
                </a:solidFill>
              </a:rPr>
              <a:t>Referencia</a:t>
            </a:r>
            <a:r>
              <a:rPr lang="en-US" b="1" dirty="0" smtClean="0">
                <a:solidFill>
                  <a:schemeClr val="bg1"/>
                </a:solidFill>
              </a:rPr>
              <a:t>: http</a:t>
            </a:r>
            <a:r>
              <a:rPr lang="en-US" b="1" dirty="0">
                <a:solidFill>
                  <a:schemeClr val="bg1"/>
                </a:solidFill>
              </a:rPr>
              <a:t>://</a:t>
            </a:r>
            <a:r>
              <a:rPr lang="en-US" b="1" dirty="0" err="1">
                <a:solidFill>
                  <a:schemeClr val="bg1"/>
                </a:solidFill>
              </a:rPr>
              <a:t>codexexempla.org</a:t>
            </a:r>
            <a:r>
              <a:rPr lang="en-US" b="1" dirty="0">
                <a:solidFill>
                  <a:schemeClr val="bg1"/>
                </a:solidFill>
              </a:rPr>
              <a:t>/</a:t>
            </a:r>
            <a:r>
              <a:rPr lang="en-US" b="1" dirty="0" err="1">
                <a:solidFill>
                  <a:schemeClr val="bg1"/>
                </a:solidFill>
              </a:rPr>
              <a:t>curso</a:t>
            </a:r>
            <a:r>
              <a:rPr lang="en-US" b="1" dirty="0">
                <a:solidFill>
                  <a:schemeClr val="bg1"/>
                </a:solidFill>
              </a:rPr>
              <a:t>/curso_2_1.php</a:t>
            </a:r>
          </a:p>
        </p:txBody>
      </p:sp>
    </p:spTree>
    <p:extLst>
      <p:ext uri="{BB962C8B-B14F-4D97-AF65-F5344CB8AC3E}">
        <p14:creationId xmlns:p14="http://schemas.microsoft.com/office/powerpoint/2010/main" val="90317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Validación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220326" cy="4351338"/>
          </a:xfrm>
        </p:spPr>
        <p:txBody>
          <a:bodyPr>
            <a:normAutofit/>
          </a:bodyPr>
          <a:lstStyle/>
          <a:p>
            <a:r>
              <a:rPr lang="en-US" sz="2400" dirty="0" err="1"/>
              <a:t>Usar</a:t>
            </a:r>
            <a:r>
              <a:rPr lang="en-US" sz="2400" dirty="0"/>
              <a:t> un parser para </a:t>
            </a:r>
            <a:r>
              <a:rPr lang="en-US" sz="2400" dirty="0" err="1"/>
              <a:t>validar</a:t>
            </a:r>
            <a:r>
              <a:rPr lang="en-US" sz="2400" dirty="0"/>
              <a:t> </a:t>
            </a:r>
            <a:r>
              <a:rPr lang="en-US" sz="2400" dirty="0" err="1" smtClean="0"/>
              <a:t>si</a:t>
            </a:r>
            <a:r>
              <a:rPr lang="en-US" sz="2400" dirty="0" smtClean="0"/>
              <a:t> el </a:t>
            </a:r>
            <a:r>
              <a:rPr lang="en-US" sz="2400" dirty="0" err="1" smtClean="0"/>
              <a:t>documento</a:t>
            </a:r>
            <a:r>
              <a:rPr lang="en-US" sz="2400" dirty="0" smtClean="0"/>
              <a:t> Web </a:t>
            </a:r>
            <a:r>
              <a:rPr lang="en-US" sz="2400" dirty="0" err="1" smtClean="0"/>
              <a:t>está</a:t>
            </a:r>
            <a:r>
              <a:rPr lang="en-US" sz="2400" dirty="0" smtClean="0"/>
              <a:t> </a:t>
            </a:r>
            <a:r>
              <a:rPr lang="en-US" sz="2400" dirty="0" err="1"/>
              <a:t>bien</a:t>
            </a:r>
            <a:r>
              <a:rPr lang="en-US" sz="2400" dirty="0"/>
              <a:t> </a:t>
            </a:r>
            <a:r>
              <a:rPr lang="en-US" sz="2400" dirty="0" err="1"/>
              <a:t>formado</a:t>
            </a:r>
            <a:r>
              <a:rPr lang="en-US" sz="2400" dirty="0"/>
              <a:t> y </a:t>
            </a:r>
            <a:r>
              <a:rPr lang="en-US" sz="2400" dirty="0" err="1"/>
              <a:t>sus</a:t>
            </a:r>
            <a:r>
              <a:rPr lang="en-US" sz="2400" dirty="0"/>
              <a:t> </a:t>
            </a:r>
            <a:r>
              <a:rPr lang="en-US" sz="2400" dirty="0" err="1"/>
              <a:t>elementos</a:t>
            </a:r>
            <a:r>
              <a:rPr lang="en-US" sz="2400" dirty="0"/>
              <a:t> son </a:t>
            </a:r>
            <a:r>
              <a:rPr lang="en-US" sz="2400" dirty="0" err="1" smtClean="0"/>
              <a:t>válidos</a:t>
            </a:r>
            <a:endParaRPr lang="en-US" sz="2400" dirty="0" smtClean="0"/>
          </a:p>
          <a:p>
            <a:r>
              <a:rPr lang="en-US" sz="2400" dirty="0"/>
              <a:t>El parser </a:t>
            </a:r>
            <a:r>
              <a:rPr lang="en-US" sz="2400" dirty="0" err="1"/>
              <a:t>verifica</a:t>
            </a:r>
            <a:r>
              <a:rPr lang="en-US" sz="2400" dirty="0"/>
              <a:t> </a:t>
            </a:r>
            <a:r>
              <a:rPr lang="en-US" sz="2400" dirty="0" err="1"/>
              <a:t>si</a:t>
            </a:r>
            <a:r>
              <a:rPr lang="en-US" sz="2400" dirty="0"/>
              <a:t> un </a:t>
            </a:r>
            <a:r>
              <a:rPr lang="en-US" sz="2400" dirty="0" err="1"/>
              <a:t>documento</a:t>
            </a:r>
            <a:r>
              <a:rPr lang="en-US" sz="2400" dirty="0"/>
              <a:t> </a:t>
            </a:r>
            <a:r>
              <a:rPr lang="en-US" sz="2400" dirty="0" err="1"/>
              <a:t>esta</a:t>
            </a:r>
            <a:r>
              <a:rPr lang="en-US" sz="2400" dirty="0"/>
              <a:t> </a:t>
            </a:r>
            <a:r>
              <a:rPr lang="en-US" sz="2400" dirty="0" err="1"/>
              <a:t>bien</a:t>
            </a:r>
            <a:r>
              <a:rPr lang="en-US" sz="2400" dirty="0"/>
              <a:t> </a:t>
            </a:r>
            <a:r>
              <a:rPr lang="en-US" sz="2400" dirty="0" err="1"/>
              <a:t>formado</a:t>
            </a:r>
            <a:r>
              <a:rPr lang="en-US" sz="2400" dirty="0"/>
              <a:t> y </a:t>
            </a:r>
            <a:r>
              <a:rPr lang="en-US" sz="2400" dirty="0" err="1"/>
              <a:t>si</a:t>
            </a:r>
            <a:r>
              <a:rPr lang="en-US" sz="2400" dirty="0"/>
              <a:t> </a:t>
            </a:r>
            <a:r>
              <a:rPr lang="en-US" sz="2400" dirty="0" err="1"/>
              <a:t>cumple</a:t>
            </a:r>
            <a:r>
              <a:rPr lang="en-US" sz="2400" dirty="0"/>
              <a:t> con el DTD </a:t>
            </a:r>
            <a:r>
              <a:rPr lang="en-US" sz="2400" dirty="0" err="1" smtClean="0"/>
              <a:t>especificado</a:t>
            </a:r>
            <a:endParaRPr lang="en-US" sz="2400" dirty="0" smtClean="0"/>
          </a:p>
          <a:p>
            <a:pPr>
              <a:defRPr/>
            </a:pPr>
            <a:r>
              <a:rPr lang="es-ES" sz="2400" dirty="0"/>
              <a:t>Verifica que el documento XHTML este bien formado</a:t>
            </a:r>
          </a:p>
          <a:p>
            <a:pPr algn="just">
              <a:defRPr/>
            </a:pPr>
            <a:r>
              <a:rPr lang="es-ES" sz="2400" dirty="0"/>
              <a:t>Verifica que el documento este escrito acorde a la definición de los mismos en el </a:t>
            </a:r>
            <a:r>
              <a:rPr lang="es-ES" sz="2400" dirty="0" smtClean="0"/>
              <a:t>DTD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957" y="0"/>
            <a:ext cx="4401527" cy="30910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09010" y="5530632"/>
            <a:ext cx="3134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W3C Markup Validation Service</a:t>
            </a:r>
            <a:endParaRPr lang="en-US" dirty="0" smtClean="0"/>
          </a:p>
          <a:p>
            <a:r>
              <a:rPr lang="en-US" dirty="0" err="1" smtClean="0">
                <a:hlinkClick r:id="rId4"/>
              </a:rPr>
              <a:t>Whatwg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9336" y="4024971"/>
            <a:ext cx="3436183" cy="215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60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Herramientas</a:t>
            </a:r>
            <a:r>
              <a:rPr lang="en-US" dirty="0"/>
              <a:t> de </a:t>
            </a:r>
            <a:r>
              <a:rPr lang="en-US" dirty="0" err="1"/>
              <a:t>depuración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44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Herramientas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Examinar</a:t>
            </a:r>
            <a:r>
              <a:rPr lang="en-US" dirty="0" smtClean="0"/>
              <a:t> y </a:t>
            </a:r>
            <a:r>
              <a:rPr lang="en-US" dirty="0" err="1" smtClean="0"/>
              <a:t>modificar</a:t>
            </a:r>
            <a:r>
              <a:rPr lang="en-US" dirty="0" smtClean="0"/>
              <a:t> la </a:t>
            </a:r>
            <a:r>
              <a:rPr lang="en-US" dirty="0" err="1" smtClean="0"/>
              <a:t>estructura</a:t>
            </a:r>
            <a:r>
              <a:rPr lang="en-US" dirty="0" smtClean="0"/>
              <a:t> y </a:t>
            </a:r>
            <a:r>
              <a:rPr lang="en-US" dirty="0" err="1" smtClean="0"/>
              <a:t>diseño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endParaRPr lang="en-US" dirty="0" smtClean="0"/>
          </a:p>
          <a:p>
            <a:pPr lvl="1"/>
            <a:r>
              <a:rPr lang="en-US" dirty="0" smtClean="0"/>
              <a:t>Mozilla: </a:t>
            </a:r>
            <a:r>
              <a:rPr lang="en-US" dirty="0" smtClean="0">
                <a:hlinkClick r:id="rId2"/>
              </a:rPr>
              <a:t>Inspector</a:t>
            </a:r>
            <a:endParaRPr lang="en-US" dirty="0" smtClean="0"/>
          </a:p>
          <a:p>
            <a:pPr lvl="1"/>
            <a:r>
              <a:rPr lang="en-US" dirty="0" smtClean="0"/>
              <a:t>Chrome: </a:t>
            </a:r>
            <a:r>
              <a:rPr lang="en-US" dirty="0" err="1" smtClean="0">
                <a:hlinkClick r:id="rId3"/>
              </a:rPr>
              <a:t>DevTools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094" y="4001294"/>
            <a:ext cx="4858459" cy="17476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9036" y="2520475"/>
            <a:ext cx="4363344" cy="379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33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Práctica</a:t>
            </a:r>
            <a:r>
              <a:rPr lang="en-US" dirty="0" smtClean="0"/>
              <a:t>: </a:t>
            </a:r>
            <a:r>
              <a:rPr lang="en-US" dirty="0" err="1" smtClean="0"/>
              <a:t>Formularios</a:t>
            </a:r>
            <a:r>
              <a:rPr lang="en-US" dirty="0" smtClean="0"/>
              <a:t> 2.0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6091989" cy="4350586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s-EC" sz="2400" dirty="0"/>
              <a:t>Web 2.0 es acerca de los usuarios</a:t>
            </a:r>
          </a:p>
          <a:p>
            <a:pPr>
              <a:defRPr/>
            </a:pPr>
            <a:r>
              <a:rPr lang="es-EC" sz="2400" dirty="0"/>
              <a:t>Son la interfaz mas importante</a:t>
            </a:r>
          </a:p>
          <a:p>
            <a:pPr lvl="1">
              <a:defRPr/>
            </a:pPr>
            <a:r>
              <a:rPr lang="es-EC" sz="2000" dirty="0"/>
              <a:t>Insertar datos</a:t>
            </a:r>
          </a:p>
          <a:p>
            <a:pPr lvl="1">
              <a:defRPr/>
            </a:pPr>
            <a:r>
              <a:rPr lang="es-EC" sz="2000" dirty="0"/>
              <a:t>Tomar decisiones</a:t>
            </a:r>
          </a:p>
          <a:p>
            <a:pPr lvl="1">
              <a:defRPr/>
            </a:pPr>
            <a:r>
              <a:rPr lang="es-EC" sz="2000" dirty="0"/>
              <a:t>Comunicar información</a:t>
            </a:r>
          </a:p>
          <a:p>
            <a:pPr lvl="1">
              <a:defRPr/>
            </a:pPr>
            <a:r>
              <a:rPr lang="es-EC" sz="2000" dirty="0"/>
              <a:t>Cambiar el comportamiento de una aplicación</a:t>
            </a:r>
          </a:p>
          <a:p>
            <a:pPr>
              <a:defRPr/>
            </a:pPr>
            <a:r>
              <a:rPr lang="es-EC" sz="2400" dirty="0"/>
              <a:t>Códigos y librerías para procesamiento de formularios</a:t>
            </a:r>
          </a:p>
          <a:p>
            <a:pPr lvl="1">
              <a:defRPr/>
            </a:pPr>
            <a:r>
              <a:rPr lang="es-EC" sz="2000" dirty="0"/>
              <a:t>Nuevos elementos</a:t>
            </a:r>
          </a:p>
          <a:p>
            <a:pPr lvl="1">
              <a:defRPr/>
            </a:pPr>
            <a:r>
              <a:rPr lang="es-EC" sz="2000" dirty="0"/>
              <a:t>Nuevos atributos</a:t>
            </a:r>
          </a:p>
          <a:p>
            <a:pPr lvl="1">
              <a:defRPr/>
            </a:pPr>
            <a:r>
              <a:rPr lang="es-EC" sz="2000" dirty="0"/>
              <a:t>API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189" y="2412963"/>
            <a:ext cx="4876800" cy="24058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34989" y="5245768"/>
            <a:ext cx="3600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hlinkClick r:id="rId3"/>
              </a:rPr>
              <a:t>Guía</a:t>
            </a:r>
            <a:r>
              <a:rPr lang="en-US" dirty="0" smtClean="0">
                <a:hlinkClick r:id="rId3"/>
              </a:rPr>
              <a:t> </a:t>
            </a:r>
            <a:r>
              <a:rPr lang="en-US" dirty="0" err="1" smtClean="0">
                <a:hlinkClick r:id="rId3"/>
              </a:rPr>
              <a:t>básica</a:t>
            </a:r>
            <a:r>
              <a:rPr lang="en-US" dirty="0" smtClean="0">
                <a:hlinkClick r:id="rId3"/>
              </a:rPr>
              <a:t> para </a:t>
            </a:r>
            <a:r>
              <a:rPr lang="en-US" dirty="0" err="1" smtClean="0">
                <a:hlinkClick r:id="rId3"/>
              </a:rPr>
              <a:t>escribir</a:t>
            </a:r>
            <a:r>
              <a:rPr lang="en-US" dirty="0" smtClean="0">
                <a:hlinkClick r:id="rId3"/>
              </a:rPr>
              <a:t> </a:t>
            </a:r>
            <a:r>
              <a:rPr lang="en-US" dirty="0" err="1" smtClean="0">
                <a:hlinkClick r:id="rId3"/>
              </a:rPr>
              <a:t>formularios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40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Estructura</a:t>
            </a:r>
            <a:r>
              <a:rPr lang="en-US" dirty="0"/>
              <a:t> </a:t>
            </a:r>
            <a:r>
              <a:rPr lang="en-US" dirty="0" err="1"/>
              <a:t>básica</a:t>
            </a:r>
            <a:r>
              <a:rPr lang="en-US" dirty="0"/>
              <a:t> de un </a:t>
            </a:r>
            <a:r>
              <a:rPr lang="en-US" dirty="0" err="1"/>
              <a:t>documento</a:t>
            </a:r>
            <a:r>
              <a:rPr lang="en-US" dirty="0"/>
              <a:t> web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092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Bibliografía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W3.org. (2017). </a:t>
            </a:r>
            <a:r>
              <a:rPr lang="en-US" i="1" dirty="0"/>
              <a:t>HTML &amp; CSS - W3C</a:t>
            </a:r>
            <a:r>
              <a:rPr lang="en-US" dirty="0"/>
              <a:t>. [online] Available at: https://www.w3.org/standards/</a:t>
            </a:r>
            <a:r>
              <a:rPr lang="en-US" dirty="0" err="1"/>
              <a:t>webdesign</a:t>
            </a:r>
            <a:r>
              <a:rPr lang="en-US" dirty="0"/>
              <a:t>/</a:t>
            </a:r>
            <a:r>
              <a:rPr lang="en-US" dirty="0" err="1"/>
              <a:t>htmlcss</a:t>
            </a:r>
            <a:r>
              <a:rPr lang="en-US" dirty="0"/>
              <a:t> [Accessed 8 May 2017</a:t>
            </a:r>
            <a:r>
              <a:rPr lang="en-US" dirty="0" smtClean="0"/>
              <a:t>].</a:t>
            </a:r>
          </a:p>
          <a:p>
            <a:r>
              <a:rPr lang="en-US" i="1" dirty="0"/>
              <a:t>Anatomy of a URL</a:t>
            </a:r>
            <a:r>
              <a:rPr lang="en-US" dirty="0"/>
              <a:t>. (2010). </a:t>
            </a:r>
            <a:r>
              <a:rPr lang="en-US" i="1" dirty="0"/>
              <a:t>Web Design Links</a:t>
            </a:r>
            <a:r>
              <a:rPr lang="en-US" dirty="0"/>
              <a:t>. Retrieved 10 May 2017,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doepud.co.uk/blog/anatomy-of-a-url</a:t>
            </a:r>
            <a:endParaRPr lang="en-US" dirty="0" smtClean="0"/>
          </a:p>
          <a:p>
            <a:r>
              <a:rPr lang="en-US" i="1" dirty="0" err="1"/>
              <a:t>Diseño</a:t>
            </a:r>
            <a:r>
              <a:rPr lang="en-US" i="1" dirty="0"/>
              <a:t> Web </a:t>
            </a:r>
            <a:r>
              <a:rPr lang="en-US" i="1" dirty="0" err="1"/>
              <a:t>Fácil</a:t>
            </a:r>
            <a:r>
              <a:rPr lang="en-US" dirty="0"/>
              <a:t>. (2017). </a:t>
            </a:r>
            <a:r>
              <a:rPr lang="en-US" i="1" dirty="0" err="1"/>
              <a:t>Diseño</a:t>
            </a:r>
            <a:r>
              <a:rPr lang="en-US" i="1" dirty="0"/>
              <a:t> Web </a:t>
            </a:r>
            <a:r>
              <a:rPr lang="en-US" i="1" dirty="0" err="1"/>
              <a:t>Fácil</a:t>
            </a:r>
            <a:r>
              <a:rPr lang="en-US" dirty="0"/>
              <a:t>. Retrieved 10 May 2017, from https://</a:t>
            </a:r>
            <a:r>
              <a:rPr lang="en-US" dirty="0" err="1"/>
              <a:t>disenowebfacil.wordpress.com</a:t>
            </a:r>
            <a:r>
              <a:rPr lang="en-US" dirty="0"/>
              <a:t>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10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C" dirty="0" smtClean="0"/>
              <a:t>HTML5</a:t>
            </a:r>
            <a:br>
              <a:rPr lang="es-EC" dirty="0" smtClean="0"/>
            </a:br>
            <a:r>
              <a:rPr lang="es-EC" dirty="0" smtClean="0"/>
              <a:t>Componentes básicos de un documento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s-EC" sz="2250" dirty="0"/>
              <a:t>Características básicas</a:t>
            </a:r>
          </a:p>
          <a:p>
            <a:pPr lvl="1">
              <a:defRPr/>
            </a:pPr>
            <a:r>
              <a:rPr lang="es-EC" sz="1687" dirty="0"/>
              <a:t>Estructura (HTML)</a:t>
            </a:r>
          </a:p>
          <a:p>
            <a:pPr lvl="1">
              <a:defRPr/>
            </a:pPr>
            <a:r>
              <a:rPr lang="es-EC" sz="1687" dirty="0"/>
              <a:t>Estilo (CSS)</a:t>
            </a:r>
          </a:p>
          <a:p>
            <a:pPr lvl="1">
              <a:defRPr/>
            </a:pPr>
            <a:r>
              <a:rPr lang="es-EC" sz="1687" dirty="0"/>
              <a:t>Funcionalidad (JavaScript)</a:t>
            </a:r>
          </a:p>
          <a:p>
            <a:pPr lvl="1">
              <a:defRPr/>
            </a:pPr>
            <a:endParaRPr lang="es-EC" sz="1687" dirty="0"/>
          </a:p>
          <a:p>
            <a:pPr>
              <a:defRPr/>
            </a:pPr>
            <a:r>
              <a:rPr lang="es-EC" sz="2250" dirty="0"/>
              <a:t>La estructura es la parte esencial del documento</a:t>
            </a:r>
          </a:p>
          <a:p>
            <a:pPr lvl="1">
              <a:defRPr/>
            </a:pPr>
            <a:r>
              <a:rPr lang="es-EC" sz="1687" dirty="0"/>
              <a:t>Contiene los elementos para alojar al </a:t>
            </a:r>
            <a:r>
              <a:rPr lang="es-EC" sz="1687" b="1" dirty="0"/>
              <a:t>contenido estático y dinámico</a:t>
            </a:r>
          </a:p>
          <a:p>
            <a:pPr lvl="1">
              <a:defRPr/>
            </a:pPr>
            <a:r>
              <a:rPr lang="es-EC" sz="1687" dirty="0"/>
              <a:t>Plataforma base para aplicaciones</a:t>
            </a:r>
          </a:p>
          <a:p>
            <a:pPr lvl="1">
              <a:defRPr/>
            </a:pPr>
            <a:r>
              <a:rPr lang="es-EC" sz="1687" dirty="0"/>
              <a:t>Parte vital del documento</a:t>
            </a:r>
          </a:p>
          <a:p>
            <a:pPr lvl="2">
              <a:defRPr/>
            </a:pPr>
            <a:r>
              <a:rPr lang="es-EC" sz="1406" dirty="0"/>
              <a:t>Diferentes dispositivos y formas de interactuar con la web.</a:t>
            </a:r>
          </a:p>
          <a:p>
            <a:pPr lvl="2">
              <a:defRPr/>
            </a:pPr>
            <a:endParaRPr lang="es-EC" sz="1687" dirty="0"/>
          </a:p>
        </p:txBody>
      </p:sp>
    </p:spTree>
    <p:extLst>
      <p:ext uri="{BB962C8B-B14F-4D97-AF65-F5344CB8AC3E}">
        <p14:creationId xmlns:p14="http://schemas.microsoft.com/office/powerpoint/2010/main" val="129179337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C" dirty="0" smtClean="0"/>
              <a:t>HTML5</a:t>
            </a:r>
            <a:br>
              <a:rPr lang="es-EC" dirty="0" smtClean="0"/>
            </a:br>
            <a:r>
              <a:rPr lang="es-EC" dirty="0" smtClean="0"/>
              <a:t>Definición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C" sz="2250" dirty="0"/>
              <a:t>Un documento HTML</a:t>
            </a:r>
          </a:p>
          <a:p>
            <a:pPr lvl="1">
              <a:defRPr/>
            </a:pPr>
            <a:r>
              <a:rPr lang="es-EC" sz="1687" dirty="0"/>
              <a:t>Es un archivo de </a:t>
            </a:r>
            <a:r>
              <a:rPr lang="es-EC" sz="1687" dirty="0" smtClean="0"/>
              <a:t>texto</a:t>
            </a:r>
          </a:p>
          <a:p>
            <a:pPr lvl="1">
              <a:defRPr/>
            </a:pPr>
            <a:r>
              <a:rPr lang="es-EC" sz="1687" dirty="0"/>
              <a:t>N</a:t>
            </a:r>
            <a:r>
              <a:rPr lang="es-EC" sz="1687" dirty="0" smtClean="0"/>
              <a:t>o es necesario el uso de ningún </a:t>
            </a:r>
            <a:r>
              <a:rPr lang="es-EC" sz="1687" dirty="0"/>
              <a:t>software de desarrollo para crearlo</a:t>
            </a:r>
          </a:p>
          <a:p>
            <a:pPr lvl="1">
              <a:defRPr/>
            </a:pPr>
            <a:r>
              <a:rPr lang="es-EC" sz="1687" dirty="0"/>
              <a:t>La </a:t>
            </a:r>
            <a:r>
              <a:rPr lang="es-EC" sz="1687" b="1" dirty="0"/>
              <a:t>extensión</a:t>
            </a:r>
            <a:r>
              <a:rPr lang="es-EC" sz="1687" dirty="0"/>
              <a:t> del archivo es .</a:t>
            </a:r>
            <a:r>
              <a:rPr lang="es-EC" sz="1687" dirty="0" err="1"/>
              <a:t>html</a:t>
            </a:r>
            <a:endParaRPr lang="es-EC" sz="1687" dirty="0"/>
          </a:p>
          <a:p>
            <a:pPr>
              <a:defRPr/>
            </a:pPr>
            <a:r>
              <a:rPr lang="es-EC" sz="2250" dirty="0"/>
              <a:t>Un documento HTML esta estrictamente organizado</a:t>
            </a:r>
          </a:p>
          <a:p>
            <a:pPr lvl="1">
              <a:defRPr/>
            </a:pPr>
            <a:r>
              <a:rPr lang="es-EC" sz="1687" dirty="0"/>
              <a:t>Cada parte es diferenciada, declarada y encerrada por etiquetas (</a:t>
            </a:r>
            <a:r>
              <a:rPr lang="es-EC" sz="1687" dirty="0" err="1"/>
              <a:t>tags</a:t>
            </a:r>
            <a:r>
              <a:rPr lang="es-EC" sz="1687" dirty="0"/>
              <a:t>) específicos)</a:t>
            </a:r>
          </a:p>
          <a:p>
            <a:pPr marL="457630" lvl="1" indent="0">
              <a:buNone/>
              <a:defRPr/>
            </a:pPr>
            <a:r>
              <a:rPr lang="es-EC" sz="1406" dirty="0"/>
              <a:t>&lt;</a:t>
            </a:r>
            <a:r>
              <a:rPr lang="es-EC" sz="1406" dirty="0" err="1"/>
              <a:t>etiqueta_de_apertura</a:t>
            </a:r>
            <a:r>
              <a:rPr lang="es-EC" sz="1406" dirty="0"/>
              <a:t>&gt; </a:t>
            </a:r>
          </a:p>
          <a:p>
            <a:pPr marL="457630" lvl="1" indent="0">
              <a:buNone/>
              <a:defRPr/>
            </a:pPr>
            <a:r>
              <a:rPr lang="es-EC" sz="1406" dirty="0"/>
              <a:t>		contenido</a:t>
            </a:r>
          </a:p>
          <a:p>
            <a:pPr marL="457630" lvl="1" indent="0">
              <a:buNone/>
              <a:defRPr/>
            </a:pPr>
            <a:r>
              <a:rPr lang="es-EC" sz="1406" dirty="0"/>
              <a:t>&lt;/</a:t>
            </a:r>
            <a:r>
              <a:rPr lang="es-EC" sz="1406" dirty="0" err="1"/>
              <a:t>etiqueta_de_cierre</a:t>
            </a:r>
            <a:r>
              <a:rPr lang="es-EC" sz="1406" dirty="0"/>
              <a:t>&gt;</a:t>
            </a:r>
          </a:p>
          <a:p>
            <a:pPr lvl="1">
              <a:defRPr/>
            </a:pPr>
            <a:r>
              <a:rPr sz="1687" dirty="0"/>
              <a:t>El </a:t>
            </a:r>
            <a:r>
              <a:rPr sz="1687" b="1" dirty="0"/>
              <a:t>contenido</a:t>
            </a:r>
            <a:r>
              <a:rPr sz="1687" dirty="0"/>
              <a:t> de un </a:t>
            </a:r>
            <a:r>
              <a:rPr sz="1687" dirty="0" err="1"/>
              <a:t>tag</a:t>
            </a:r>
            <a:r>
              <a:rPr sz="1687" dirty="0"/>
              <a:t> puede ser texto o </a:t>
            </a:r>
            <a:r>
              <a:rPr sz="1687" dirty="0" err="1"/>
              <a:t>tags</a:t>
            </a:r>
            <a:r>
              <a:rPr sz="1687" dirty="0"/>
              <a:t> anidados.</a:t>
            </a:r>
          </a:p>
          <a:p>
            <a:pPr lvl="1">
              <a:defRPr/>
            </a:pPr>
            <a:r>
              <a:rPr sz="1687" dirty="0"/>
              <a:t>La </a:t>
            </a:r>
            <a:r>
              <a:rPr sz="1687" b="1" dirty="0" smtClean="0"/>
              <a:t>mayor</a:t>
            </a:r>
            <a:r>
              <a:rPr lang="es-ES" sz="1687" b="1" dirty="0" smtClean="0"/>
              <a:t>í</a:t>
            </a:r>
            <a:r>
              <a:rPr sz="1687" b="1" dirty="0" smtClean="0"/>
              <a:t>a </a:t>
            </a:r>
            <a:r>
              <a:rPr sz="1687" b="1" dirty="0"/>
              <a:t>de los tags</a:t>
            </a:r>
            <a:r>
              <a:rPr sz="1687" dirty="0"/>
              <a:t> vienen en pares (uno abre y otro cierra</a:t>
            </a:r>
            <a:r>
              <a:rPr sz="1687" dirty="0" smtClean="0"/>
              <a:t>)</a:t>
            </a:r>
            <a:endParaRPr sz="1687" dirty="0"/>
          </a:p>
          <a:p>
            <a:pPr lvl="1">
              <a:defRPr/>
            </a:pPr>
            <a:r>
              <a:rPr sz="1687" dirty="0"/>
              <a:t>Atributos</a:t>
            </a:r>
          </a:p>
          <a:p>
            <a:pPr lvl="2">
              <a:defRPr/>
            </a:pPr>
            <a:r>
              <a:rPr lang="es-EC" sz="1547" dirty="0"/>
              <a:t>Tienen un </a:t>
            </a:r>
            <a:r>
              <a:rPr lang="es-EC" sz="1547" dirty="0" smtClean="0"/>
              <a:t>nombre y </a:t>
            </a:r>
            <a:r>
              <a:rPr lang="es-EC" sz="1547" dirty="0"/>
              <a:t>se les asigna un valor</a:t>
            </a:r>
          </a:p>
          <a:p>
            <a:pPr lvl="2">
              <a:defRPr/>
            </a:pPr>
            <a:r>
              <a:rPr lang="es-EC" sz="1547" dirty="0" smtClean="0"/>
              <a:t>Un </a:t>
            </a:r>
            <a:r>
              <a:rPr lang="es-EC" sz="1547" dirty="0"/>
              <a:t>tag puede tener múltiples atributos.</a:t>
            </a:r>
          </a:p>
          <a:p>
            <a:pPr lvl="1">
              <a:defRPr/>
            </a:pPr>
            <a:endParaRPr lang="es-EC" sz="1687" dirty="0"/>
          </a:p>
          <a:p>
            <a:pPr lvl="1">
              <a:defRPr/>
            </a:pPr>
            <a:endParaRPr lang="es-EC" sz="1828" dirty="0"/>
          </a:p>
          <a:p>
            <a:pPr lvl="1">
              <a:defRPr/>
            </a:pPr>
            <a:endParaRPr lang="es-EC" sz="1828" dirty="0"/>
          </a:p>
        </p:txBody>
      </p:sp>
      <p:sp>
        <p:nvSpPr>
          <p:cNvPr id="4" name="3 Cerrar llave"/>
          <p:cNvSpPr/>
          <p:nvPr/>
        </p:nvSpPr>
        <p:spPr>
          <a:xfrm>
            <a:off x="3653378" y="3853362"/>
            <a:ext cx="113854" cy="69205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s-EC" sz="1266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7653" name="4 CuadroTexto"/>
          <p:cNvSpPr txBox="1">
            <a:spLocks noChangeArrowheads="1"/>
          </p:cNvSpPr>
          <p:nvPr/>
        </p:nvSpPr>
        <p:spPr bwMode="auto">
          <a:xfrm>
            <a:off x="3767232" y="4045545"/>
            <a:ext cx="939681" cy="308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s-EC" sz="1406"/>
              <a:t>Elemento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7908759" y="4181944"/>
            <a:ext cx="3577354" cy="1130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s-EC" sz="1687" dirty="0"/>
              <a:t>&lt;</a:t>
            </a:r>
            <a:r>
              <a:rPr lang="es-EC" sz="1687" dirty="0" smtClean="0"/>
              <a:t>tag</a:t>
            </a:r>
            <a:r>
              <a:rPr lang="es-EC" sz="1687" dirty="0"/>
              <a:t> </a:t>
            </a:r>
            <a:r>
              <a:rPr lang="es-EC" sz="1687" dirty="0" smtClean="0"/>
              <a:t>nombre_atributo</a:t>
            </a:r>
            <a:r>
              <a:rPr lang="es-EC" sz="1687" dirty="0"/>
              <a:t>=“valor”&gt; </a:t>
            </a:r>
          </a:p>
          <a:p>
            <a:pPr algn="just">
              <a:defRPr/>
            </a:pPr>
            <a:r>
              <a:rPr lang="es-EC" sz="1687" dirty="0"/>
              <a:t>	contenido </a:t>
            </a:r>
          </a:p>
          <a:p>
            <a:pPr algn="just">
              <a:defRPr/>
            </a:pPr>
            <a:r>
              <a:rPr lang="es-EC" sz="1687" dirty="0"/>
              <a:t>&lt;/</a:t>
            </a:r>
            <a:r>
              <a:rPr lang="es-EC" sz="1687" dirty="0" err="1"/>
              <a:t>tag</a:t>
            </a:r>
            <a:r>
              <a:rPr lang="es-EC" sz="1687" dirty="0"/>
              <a:t>&gt;</a:t>
            </a:r>
          </a:p>
          <a:p>
            <a:pPr algn="just">
              <a:defRPr/>
            </a:pPr>
            <a:endParaRPr lang="es-ES" sz="1687" dirty="0"/>
          </a:p>
        </p:txBody>
      </p:sp>
    </p:spTree>
    <p:extLst>
      <p:ext uri="{BB962C8B-B14F-4D97-AF65-F5344CB8AC3E}">
        <p14:creationId xmlns:p14="http://schemas.microsoft.com/office/powerpoint/2010/main" val="11163287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/>
              <a:t>HTML5</a:t>
            </a:r>
            <a:br>
              <a:rPr dirty="0"/>
            </a:br>
            <a:r>
              <a:rPr dirty="0"/>
              <a:t>Introducción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2986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sz="2400" dirty="0"/>
              <a:t>No todos </a:t>
            </a:r>
            <a:r>
              <a:rPr sz="2400" dirty="0" smtClean="0"/>
              <a:t>l</a:t>
            </a:r>
            <a:r>
              <a:rPr lang="es-ES" sz="2400" dirty="0" smtClean="0"/>
              <a:t>a</a:t>
            </a:r>
            <a:r>
              <a:rPr sz="2400" dirty="0" smtClean="0"/>
              <a:t>s</a:t>
            </a:r>
            <a:r>
              <a:rPr lang="es-ES" sz="2400" dirty="0" smtClean="0"/>
              <a:t> versiones de</a:t>
            </a:r>
            <a:r>
              <a:rPr sz="2400" dirty="0" smtClean="0"/>
              <a:t> </a:t>
            </a:r>
            <a:r>
              <a:rPr sz="2400" dirty="0"/>
              <a:t>navegadores soportan completamente a HTML5 </a:t>
            </a:r>
            <a:endParaRPr lang="es-ES" sz="2400" dirty="0" smtClean="0"/>
          </a:p>
          <a:p>
            <a:pPr>
              <a:defRPr/>
            </a:pPr>
            <a:r>
              <a:rPr lang="es-ES" sz="2400" dirty="0" smtClean="0"/>
              <a:t>U</a:t>
            </a:r>
            <a:r>
              <a:rPr sz="2400" dirty="0" smtClean="0"/>
              <a:t>tilizar </a:t>
            </a:r>
            <a:r>
              <a:rPr sz="2400" dirty="0"/>
              <a:t>las ultimas versiones</a:t>
            </a:r>
            <a:r>
              <a:rPr sz="2400" dirty="0" smtClean="0"/>
              <a:t>.</a:t>
            </a:r>
            <a:endParaRPr sz="2400" dirty="0"/>
          </a:p>
          <a:p>
            <a:pPr lvl="1">
              <a:defRPr/>
            </a:pPr>
            <a:endParaRPr dirty="0"/>
          </a:p>
        </p:txBody>
      </p:sp>
      <p:sp>
        <p:nvSpPr>
          <p:cNvPr id="24582" name="AutoShape 5" descr="data:image/jpeg;base64,/9j/4AAQSkZJRgABAQAAAQABAAD/2wCEAAkGBhMSERQUEhMWFBUWFRgZGBYWGBgaFRQXFxUdGhgVFBcXHSYeFxkkHBQXHy8gIycpLSwsFR4xNTAqNSYrLCkBCQoKDgwOGg8PGiwkHyQpLDQqNiksLCwwNTQuLCwsKiwpLCkpLC0sLC4tLSwpLyosKSwpLyksLCksLCwsLCkpKf/AABEIALAAsAMBIgACEQEDEQH/xAAbAAACAgMBAAAAAAAAAAAAAAAABQQGAgMHAf/EAD0QAAIBAgMFBQQIBQUBAQAAAAECAwARBCExBQYSQVETImFxgTKRocEHI0JSYnKx0RRDkuHwM1OissKCJP/EABoBAQADAQEBAAAAAAAAAAAAAAADBAUCAQb/xAAqEQACAgIBAwMDBAMAAAAAAAAAAQIDERIhBDFBEyJRYZHhBXHR8DNSof/aAAwDAQACEQMRAD8A7jRRRQBRRRQBRRRQBRRRQBRRRQBRRRQBWjGYoRoWIJ5ADVidAK31Dx3tw304z7+E2+dARG2diJM3xDRdEhCWXwLODxfCtS4ifDMomcTQsQva8IV42OQ7QDJlJy4ha186eVC2yoMEgOhUj15fGgJtFa4AeFb62F/O2dbKAKKKKAKKKKAKKKKAKKKKAKKKKAKKgY3bCR5XuegqvY/eg9beA199AWySdV1IFRJNtRD7V/Kue4zeQDU+83NLpd5jyJPkKA6cd4Y/H3UDeGL8XurlR3gfoffXq7xP0PvoDrce2Yj9q3nlVT3q37RZTholMhWxkdLMUOoAUHivobgc6rEO8/X41J/i8PMbyRoT96wDejDvfGgH2B3muOOLEdpb2o3OfqD3lq0YS84SRrBMmVBnnyLHnbpXM9p7AEy3ikDEaCW9x+WVe+vxq/7mvwYSGJ2vIiAMCbm+tuL7Vr2v4UA+ooooAooooAooooAooooAoorCWUKCTkBQBLKFFybCqztjeTUKbD4ny6VE29t6/lyHzNUfH7UZ2IQ+bftQDDae8HLn0GvqaTtLLJ4DoK9hw4DBQC8hFwi+0Rf2j91fxHKnkO65YAzucs+yiJC5cnf2n9LCpI1trJw5JcFdKxqbFuJvuqCz/wBK3NScLg55BePByWuf9QrHobaG55Vd8FBFEoESKi/hAF/Pr61u7aplXFeMkbkyjS7Ex914cPDYmx4pMwLHoRnXj7Hxw1w8Z/K/7tV3eW9vA3oM9dKK/wBV/wB/k8y/k539cFBmwcqXFzw98DzsK1xYmJ24UkAf7h7ra20NdJubXuAOVza/lS7H7IilJM0SPfINYE2HRhmM+V65dcHweqUkVSLGSRmn2zd4A1gxsevOluP3feMXw78Q5RSkkf8AzJmVy63FLOHvEWKONUbUeI5MviKhlW4kkZpnV9l7w6CQ3HJuY8+tWBWBFxmK47srbRQ2bSrxsTbfDa5uh/4+IqM7LXRXisCLjMGvaAKKKKAKKKKACaqu8e2NQDkPiac7axvZplqch+9cz27tLkNTkPmaAgbTxzSMVB8z8hWOGgJbs47GS1yTpGp+0/j0Xn5VqH1aiw4nc8KL1Y8z4DU04wOAEK3U3kObsf5jfi8OQ6Cp6q8+5kU544GOAwEcI7ubH2nPtP8AmPTw0FSzPUHt687appvTl9hXD1Fqu/j6k3tqxM9QTPWJnqVRIGycZ6yge7qDoSB8aXGesf4i1e6nmR/gWV1JkALTOY0v9jhUm46d4qtRmQRssedzFxODorWLCw5EC3vNL5IwwEobsyW5g2LDMlCMxqMramsZcZmzcReR/aciwtzCjxtrlUKg8kjksG4z1A2rAki9+4I9ll9tT+E9fDQ868M9a2cEgnUaeF6sOJFsJwGvwSACQZgj2XHVehHMcvKm2xdqFDwtp+lRNqoHTnxA3UrqrciPn4XqDhcQXW7ALIptIoNwD1HVSMxVG6rTlFmue3c61sDalrRscj7J6Hp5GrDXL9gbQ4l4Scxp5V0TZWN7SME+0Mj59fWoCUmUUUUAUUVpxk3CjHoKAqG9G0Ls1jpkPnVFUdpITyGQp1vHitfL4mq/jJGiwzlBd2sqgm1y2WvLK9exWzweN4WTPAxiSYz3ICXjjzyK37zW0zPPW1NzPSzZkipH31ZVjUZffY6AMOpufIGmeFd5o+KEROwvxQBfrAo0Zbm7i2tjcVp5jHhFPDfcxM9edvWmRgQHUEK1xYnNWXVb89QfWsJZwF0rtwU44+ThWOuSa7olGW/n+vjWDMQAeRJF/Eaj4j3iokkw+zy/y1M9k7QV0aJ8g+atzRwLA+XIjp5Vm13OiXpz7G3f066qpX1d8cr++SGZ62YaNpHVEF2YgD1+X7UunJRirZEGxq9/R5sklTiHHVY/L7TfL0NaVklCOxiRTlLAt3vRYWhgXSOO5PVmOZPnYVXTPUzfDG8eNm8GC/0gA/Okxkvpeuqo+1ZPJyWzJnaZXrAz0JEBrnUaWNszyrtIiViZvM9KsbiRDKspICN3JL6WPst6H4VLkB1saV4nBqVa92JHtNnby5D0rmcNlg7hNJ5LDg5jFID0Pw510Td7G2cdHFvXl/njXKtlYnjhRj7S9xvNcv0tV22DiSYx1U292lY0lh4NJPKydIorXBLxKG6gH31srw9Clu35LRHxIFMqTbynuL5/I0BzXbj3e34v0pRtvFIsmHiLAGzSWJAJ+ytvXipnj85R6/rSrb7jtxf7MS/Ek1Z6ZZsRDc8RGGDw5mRogwUsyEFjlcEgg2z0Yn0qwSYyRIO7icOs0KgKIwpMtsgpjdA6yeK68wNao0O1QoPw6VIi3jlbIuw5DP4X1+NaM6HJ5KCvcc8DrDxpwBJ5ezkZ2kYleNQXsLPY3U5XOR1plJuViCvFGI51bRo3GnXvAXqpWqTsfbeJwsvFFIeEnvIc0PmvzFjXrrkl7X9yKN0ZP3r7G/E7ExcTENhpQPvWuPet6UTbQaNrlSM+8L2KnrpXXN3t/wCHEMsb/VynILqrH8J5eR+Nc8+kTGrJtCVQoAUKhP3mC3JPvt6VldXGdnLjhpc/sfSfpF8IT02ypdvo/wA9vsM9kb0ydk3ZRRPKMyHW7MB90ixJ8D6U12L9KXsjEQhQTrH9kdSh5eR9Krm5+67FRK8hReIiMKLuwGt76AHKp+9G7RIMyapm4tbiW4Be3Ig2uPG/WvOklGS0sX7M4/VYxjNzofK7ow3k3cKydvGxminYsjpcniYklTb/ADI1hDurOF42UQxjMtKQo9xz9LU4+jXbTDtYB3rKZEF8uIZFfAG4PoetVnbW8M2KbikbIeygyVfIdfE1px9TbT48nz83DVT558GqZwCQrcQ62IB8gc7VrM1R68vVjBTybXxYGpFQ8dj+6VU2J8AbehqJiXHFdeuvW1RMRiQubXzPIEm/kAa61WOSeEPJM3WJBnQsW0cXt+VtB+Wrxu1Lmy+APyPyrn+6+LDYlgA2cbaqw0IPMeFXnd0/W/8Ayf1FYnUJKx4NmpvXk6fsOS8K+Fx7jU+lO7bfVt4Of0FNqgJQpNvKO4v5vkac0s3gjvFfoRQHLcav1o/znVb3wjk/iQUZQDEvtKScrjkw6Vatrx2kv41Xt9WCGCQ8R4lZO6pOaniGn5z7qs9K0rFkhvTceBHCrAd4gnqBYe65rZRRW6jMG8EoYZV5JIozvmOXOlccpU3FS8H2TP8AWllF7ngHEzfhUHIeZPvrhrBD6fIw3REr46BkQuVkViFHsrfvEnkACda3/SHs9otoTX0kIkU9Qw+RBHpTqLfP+Gj7PA4eOIc2cl5GP3mIsL+d6zwuPTa8Yw+JPZ4xOIxS8NlkGpVgNNNPC45iqzlJS3kvbjH5LkHBx1g+SfuU5mwcfCRxRFlsM7Am44wMxfUHP9bWjZao5kDEMR3XUi3tKMiD9nh9+dc92dsfaGzpeIQO4BzMffSRTqptn8MqvrsXCYqJHWQLaSJhZ2TUowP211U/I1mXVKt+15Xgvwtla25rnyKN0N2Gw20J8u4id1rWush7g8SArA+VKNvfR/NDdorzRjoPrFHio18x7quG3cdL/CmfCMCwXjGVw6DMix5jM9ciKpeC+l3ED/Uhjf8AKWQ/+h8Ks1Sum944fyVLKqktJZ+hV+MXtfMcqi4yUHIag+6rdtXeLZ2MPFLBLBL/ALsYVrn8QBHF7r+NV6TCqhTs2WeSZ+GIsCEUCwLyKRfK+hyyJztV5WcZkmip6GJcPImIvWQSnGOwGNhTtZFixOH144wjRcN7ZMgDR+trVDxUAFityjKGUnXhbkfEZj0rqFql2JHDU0bvp/8ApY9I2+Nh86uO76/W+Sn9RVQ3TwIV5nBa3CEF2JGZubX590e+rru5H3nPQAe/M/oKxuoebGaNSxE6Du2Pq2/P/wCRTal2wY7QjxJPx/tTGoCUK0Y2HjjZeoP9q30UBzDbWGv7viKR7bw3a4RiPajIceQyb/iT7qvG8WB4Xaw17w+Y/Wq+kXC17XVtRyz5HzrqEtZJo5ksrBzgyAC5IA6nIe+sq82psAQYh0e7gHij4s14D7Nl0uNL63Fe19DXPdbGVKOrwFeq1jcV5avQtdnA2gl4lB0qzfRvF2mPuNIo3Y9Lmyj/ALGqh2hWNQOd6un0e4tcLhcXin5cCKPvMASFHmWX3VWv/wAbx54HTwXqZfgZfSRvnJDIkGGkKOO9Iy2uLjupmD5n0qtbu77YhcQGnlaRSOFg2lr6gAZW199V/FTtLI0jm7OxZj1JrAR15Hp4KGrRPK2TllM7bBII24l/0ZTfwjkbn+V/1I+9XL99N3v4bEsFFo5O8nQXOa+h+BFSNgb2vDwJIO0hsUdTqUOlvFbtbqDbkKuW29nrjMLwq3GyjtIX/wBxRyP4rd0+NjVKCl01nPZlmTV0OO6OUhKlmJ2jXsf9SMSDhGbMkosxQc2F20zs2WlYCOs1StGS2WCmuCNDLLKrxJEwZkij0IVI47sQ3FpdgrEk/e61q21M8fCqBZI0RUBBKuSM2YcWTAsTbTK1NXxDsLM7EdCxI9xNKMKy4qZY0PdB7+oKqNbg5g8vWq8kq1nJLHMnhDjYUHBhkJBDSEuQdRfS/oBVu2BBaK/NiT8h+lJDHxuEXK5sLch/YVeNh4IGRQB3UAPoNB77VkN5eTQSwsFowsPAir0AH71toorw9CiiigFu3MFxx3Gq5+Y5j/OlU5oRcryOnzHzrodVXbuy+Brj2Sbj8J6UBSd7N32nh+rt2yXMZOjjmh/UeI8TVFwqnhAYksMiSLG/O45eVdhhIYWOo1HzFVPfDdNu9PAvE9rsg/m+K9H6jn563el6jR6y7Fa6rblFSCVmEqNs2HVnN5G9rooGiKOQHxN6aYeMcS8Wlxfyvn8K1VLKyUWsPBhJEkYHbScBIuEC8T2OjEXAUHlc1PfGLJhkjhfjSNmdxYq/ExsGZc7qBYXBOZPUVG2Vimj2m0jKjskkh4HYJxZkARs3dDgEFb9BUvFi20UjEnbKoN5CE7TgeO7xzOmUhTS9zVZ2Ny5JlBYFwSswlbQlZhKs5ITUEqwbsbwHDtwMT2ZN+pjb76jmORHMeNJwlZhKjnFTWrO4txeUOt7tlhZRNHbs5c8swH1YA9DfiHnVflJVSQpYgX4Ra58BfK9PMBjwY2glP1beyx/lvyP5b6+Zqv4vaKrxKDdgxUgahgbEW61FCTitZeDuS2eURptpqyAxni4sh1vpwkahr5WpzsvZggQlgO2kA4zldQNEv4anx8q07G3eETnESi0rDJOS9Hcfftl4fo5wODMz3PsA5nr+EVn33OfBaqr15JuwsFYdodTkvl19av8AsTBcEdz7TZnwHIf51pRsTZvG1yO4vuJ5Dyq0VWJwooooAooooArXPCHUqwuDWyigKdtPZjRN/wBW6+B/ajC4kN3WFj05Hyq2zwK6lWFwarO1NiMmY7y9ea+f70BXN49x1nvJCQkv/Fz+MD/sM/OqGcHNhbJiVPFc9/7LE52U6W6DWwrqsGOZfa7w6j2h5jnUx0jmUhgrqddD6EH51YrvlAinUpHIJsRFPKqOpJEd2kRgGtfhRWBBDHJs8jZedT8PDHGpWJSOIWZ2N3I+6LABR5DOrTjvozw5ZnhLRM1r2NxkLDutlbyIqv7U3DxqraN1bvKb3ZCQGBI5gXAtrzqzHqId2QSql4I4SsYZVYuo1Q2bwJUN65MK3HYmNH8tT5Ov71Gwu7uNEkrdmoDspF3XkgU8/Cpn1EPkjVUiVw1C2vL9U3A1nFmXPUqbhT4G1j51Kk3NxEjRs8scfA18ru2akEC1hoetOMJuhCubB5j+Pup/SPmTUU+qj2R3GllZwOJkxYH8OhIIzJyVfBm0BHSnezdgx4dzIfrZyBdvsrYWBUdbZcRzsOVPjBYBRZQNEQWHoBWyLZ455DoPmap2XSn3LMa1EWwYBpWuTYcz8l8as+yNk8dlUcKLqen7mpGzNis9ie6nxP5R86ssECooVRYCoSQ9hhCKFUWArOiigCiiigCiiigCiiigCiiigFeN2Ej5r3D/AMT6cvSkeK2TJGblT+Zf3GnrVwooCkDEyjRwfzC/xFjWY2pINY1P5WI+BHzq1z7Ojf2kHnofeKhybuRnQsPW/wCooBAdrE6xN70PzrWccD/JPrwfvT07sj/cP9P96BuyP9w/0/3oBB/ENyQL5n5AfOsSpOregyH7/GrPHu5GNSx9bfpU2DZ8aeygHjqfeaAq+D2Q7eyth1OQ+OZp7gthImbd9vgPIfvTOigCiiigCiiigCiiigP/2Q=="/>
          <p:cNvSpPr>
            <a:spLocks noChangeAspect="1" noChangeArrowheads="1"/>
          </p:cNvSpPr>
          <p:nvPr/>
        </p:nvSpPr>
        <p:spPr bwMode="auto">
          <a:xfrm>
            <a:off x="6072560" y="-193104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C" sz="1266"/>
          </a:p>
        </p:txBody>
      </p:sp>
      <p:pic>
        <p:nvPicPr>
          <p:cNvPr id="24583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569231"/>
            <a:ext cx="782464" cy="783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</a:extLst>
        </p:spPr>
      </p:pic>
      <p:pic>
        <p:nvPicPr>
          <p:cNvPr id="24584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97497"/>
            <a:ext cx="782464" cy="783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</a:extLst>
        </p:spPr>
      </p:pic>
      <p:sp>
        <p:nvSpPr>
          <p:cNvPr id="24585" name="AutoShape 9" descr="data:image/jpeg;base64,/9j/4AAQSkZJRgABAQAAAQABAAD/2wCEAAkGBhISEBQUEBQSFRAVFBUUFBAUFBQUFRUVFRAVFBQUFRQXHCYeFxkjGRQUHy8gIycpLCwsFR4xNTAqNSYrLCkBCQoKDgwOGg8PGiklHiQqMCkqLCopLCwvLSwsKSwpKS8sNS0pLC8sLCksLCwsKSkvLy8pLCkqLCwsLCwsLCksLP/AABEIAOEA4QMBIgACEQEDEQH/xAAcAAABBQEBAQAAAAAAAAAAAAAAAwQFBgcCAQj/xABKEAABAwICBgYGBwUGBAcAAAABAAIDBBEFIQYSMUFRYRMicYGRoQcUMrHB0SNCUmJygvAzkqKy4RUkQ3PC8VNkk7MlNDVjdNLi/8QAGwEAAgMBAQEAAAAAAAAAAAAAAAQDBQYCAQf/xAA1EQABAwIEAggGAgIDAQAAAAABAAIDBBEFEiExQVETMmFxkbHR8AYigaHB8RThM0IjUmIV/9oADAMBAAIRAxEAPwDcUIQhCEIQhCEIQhCEIVc0p09pKAWmfrTWuII7OkPAkbGjm63eumtLjYLwkDUqxqKxnSqkpP8AzE0bD9i93nsY27j4LG8c9KNfWEsgPq8R2NiJ6Qj70u393VTTBNEHSvu+7nHM5+bnFOso+Lyk5atrNle8Q9NEV9Wkp5ZTuc8iMdzRrOPko52m+MTn6NkUIOyzLn+Mm/gprCNEoYgLgE8BkO87SrFSwtbk1th90KTLGzZvikzVSPOhsqOzDsYlzfVTN/D1PdqpZmh2IHN1ZU/9Z/8A91f+iCWBUZnI2A8F2I3HrOKoMOhtffKuqG9srz5a6lafCq6IZVMrz/7lnDwIKtBKNZcmZx3A8Au+i06x8VXRjtbH7bGSDkLHyPwSjfSBE39vHLHxcBrgcyB1rdgKm3gHaAVG1+FRuByHYcx/RA6N3Wb4KMvmj1a647VKYZjcFQ3Wp5WSDfquBI7W7R3hPVi+L6JvZKX0wdG8dYCMnLm1zcwnGDelCrpjqVjemYMtbJso/Nsf3+K9dSX1jN+zimIq1rusLLYEKKwHSanrGa1PIHEe0w5Pb+JpzHbs5qVSRBabFPAgi4QhCF4vUIQhCEIQhCEIQhCEIQhCEJGara1zGk9Z5s0dguT2JV7gASdgzJ5BUWux3WqRKL6rS3VHIZ+efik6upEAHMn7cU3TUxnJ7B+le1xNM1jS55DWtBLnOIAAAuSSdgSFXicUULppHtbC1uu6QnIN4r579IXpNlxB5ji1o6IHKPY6WxyfJ8G7BzKsYojIdNki9+TdWnTn0zucXQ4abNzDqsjM/wCU07B9458ANqzemp3SPLnEucTdz3EkknaSTmSmdJDcqxUMYACuYIWt0Cr5ZCd1L4DhN3Brd+13LeVotBG2NoawWHmTxPNVLR5wa0neTbuA/qrDFVZZnLiupuSrn6lWSniDm3ufgn7MhYKoR6awsyJLwNhYMvEkA9yf4LpT6w8tZC8NHtPLm2bfZcfJUjqqIvyB1z2a+StmUE7I+kLCBzOnmrGHL3WSIcutZSWUQclNZGsk9ZeFyLIzLsuSbnrlzkk566AUbnKGxvDy4dVxB2tcCQQeII2FV12Lwuf0GLxNcDkytaNV43DpC3Pv8RvVsrKttiDe+75qr6Q0zZGZjMfFMiMSCx0PMbpVsvRu01HJI4n6NJ4HCowyYut1mjWDZLHPqvHVeCN2V+amtE/SZrv9XxEdDUA6vSEajXHg8H9m7yPLYqvovpdJh7xFMS6jcct5hJPtN4s4t7xzv2O6PUtfGOkAJLbx1DLawBFwQ76zeRyVbU1TqZ4jqhcHZw9+IVvEwPGeE94VkFYwyGPWHSBocWb9U3sbbxkUssLx+nrsPlj6V7nMYNWCpbf2QSQwnaCLnqndsuFomg+njKtojlIbOPB/Mc1A6QNcL9U9Vw2PoVZNh6SLpGbjrDiPUdquCEIUqXQhCEIQhCEIQhCEIUDpniPRU1gbGRwZ3bXeQt3rN5a3PvPyVk9KFdaSFnBrneLgP9JWfPqS4gNBJ3ALM4g4vnI5aLYYVAG04ceNyudNJp56ZsTJHGONxk6Dc4kbeZGZA5nes/hFz8FqcOFZXlP5R8T8ktEI4yTGxjScy4NAceZO0puhxk00fRubmA24JHEMKZUSZ4zY8dFRKDD5LXDHnnqO+SlIonN9prh2tI96tzcTPNOWYtYZnJWUfxGQf8f3/pVr8B06/wBv7UBQ14Y3jvCQnr3yX1idXcwbPBGI1Re8usBc7ALWHcvKWG5SVfiklUeTeXrzVrh+FRUgzHV/Pl3ck5oaMvcBxPgtPwmkZDGGsFhvO8neSeKqOi1EHPLjsGQ+KuTCrPDqMRRiR3WOvcOXqstjOJGeYxNPyt+55+ieB66Dk3Y5KtKsSFUB6UuuS5eEpNzl5Zel68lmAFzsTRlaHOIHdz4ppWVLrkHZw77qOdKQcuBHiEw2PRKOlN04xSWzvav8OSgsSquql53qMqXJuNii3K5bgD6qEvp9SYNyfG02lYeBY61+RF7rrQbSl1NN6nUktjc60RfcGKQn9mb7GuPge1Q7MQlpJ2z05s9vtN+q9u9jhvB8tq0eow6hxukbKW6ryLCVthLE8bWE/WsdxyIII2qqxUgRmOoF2HYjcFXdEBfNGdRuOamp445o3RTtD43Czmu/WR5rI9J9HJcKqWSxFzqVzupJvbnfo3kbHC1wd9u1aLhcdREzoqo60kfVE49mZg9mTk62Tgd4vsIT+eKOoifDO0OjeLOafIjgRtBWKgqTATDJqw7+o7f0VftBaRNHv7uD2ftQehmmxMxgnddryXRu4F3W1ew3uAtDBXzrj9BNQVIjcT1bOgm2a7Gnqn8TbAEclt+iuNiop4n/APEYHDk7Y9vc4FW8MxjcI3G4Ox98/sdFJWRMe0Txi19xyPv1U2hCFZqrQhCEIQhCCUIWT+lkOdXQsYLudALf9V9yeSjKSjZA3i87Xbz8gp/SbEmzVBkAFmt6Njt5aHE37CST4KrVFTcrIVcolldl2v4raUjXCBrHcAlZ6slN9dIB/ggyKIBOZbJfXXMrskkHrrWXVlyQkOiuU8Z1Wk8AT4C64aF7VH6J/wCF3uXRN9FwVP6C4iHR6p9sZkfFXBrljuGyuaQWkhw2EGxVlj0jqAP2h7bNPwWkjxpjGhsrTccRb+lkKz4ZkfKX07gAdbG+ngCtCa5KNes+bpNUfb/hZ8krg2nMj65lLI0HWY5+vsLQ1hdfLIi4t3pymxKGpdlbcHt/aqKzBamjZ0jyCOwn8gK+l6Tc5ImoHEeK5Mw4jxVoGqjL0TRh20JjW0QcOrYHyKdOkSL5FI0EKFzlEyYS4nNwtyvddupIw3V1QRvJzJ705llTKeZMtuVGXEqt4xhJaC5pu3hvA+KZ6CaQmjrejebU9QQx3BsmyN/idU8jyU3PUtkDmhwORBsb2uLKi43SEXDgQRv+IXNZTtqITG/YhWFFMWPvxX0KHBwLXfrmFD1TDE+x7QeITLRHHTU0UExN36vRyf5kfVce/I96nKuLpY7D2hm08+Hevk8jTE8xP3BstpG4aOGxVc0uwJtfSFot0zLvhcdzwPZJ+y4ZHuO5MfRPWE0L2m4dDO4WO1usGuII5O1lL0UpF+RAI4XvbzFkvgmEtjkqpGezO6N7m8JA1zXu/N1T23UhmLYSx3DVvjqPz481M8ZQQNj5/r8K4wyazQRvC7TDB5bstwPv/qCn611PL0sTX8wql7criEIQhTrhChdLMQ6OnLQbOk6o5C3WPhl3qaVA02rdeYtByYNX/U8+4dyQxCbooDbc6e/onqCHpZgDsNVU62bhsUS9106rZNvgEyaFmGNsFtGiwXTti5JQSuVMAhdBy6aUmF20L1clLsKVezWY4cWkeSSjan0Ea5KhcbKGwjDpZLdGxzs7ZDfwVkqdE6pjA50eXDWaT5Zean8HrGRxtDWgEC2qMv1dPMS0/ipmXktrkdWMZuPO19ngOe5PMpRMQG3JPJV09fJFqALDmq1hmiE8g1njoo/tSZE/hbtKay+qx4iDTHXMcAgdJuc7pHPkcDv2tby1VGY1phWVpIBLIjlqNOZH3nfAWHanGj2FdHm7atPhuD/x3dI/dZLFsYdUs6MHT37/AArb0y5MyZ9MuTMr7IspdOXTJJ1URvKYV9W5rbt28dtuahZMWfrXv3bvBdhoXTWFysb64qHx3EepbMFx3cBtv4pKDFtc2tY2vtuF5UWd7QB7c1KGi2i5Ayu1ULTOLngNdYk2uNycY+9jm2vd4y7iM7+SjKsgPdq7Acki0udewLrAuNhezRtceQ4qMmwsnQzMQ5XH0SV/UqoCfZcyZo7bsf7mrRaOo3LH/RvU6uIubukgkb4arx/KtOZPZy+aY9Flq3W4gFbGg+eAJ96sOncPqyxuH5m2dfyv4pfDbiM323I8MvmileC9nb/pI+K9e+2sO8fH9c1QyOJYPBNG/V7k8wCTNw/WR/8A0ppVvA6gM6RzjZrWOcTyGqT7lYYZQ5rXN9lwDgeRFwtdhLr0zR3+aQqm2eSu0IQrVKrmR4AJOwAk9yyrFZS5znu2uJd4kn4rTcSYXRuaNr7MvwDjYnuFyswx+cGR+rk25sODRk0eACocXJJYPfsflXmEjVx9+/RVqpOwc7pJdOOa4aclWALTcF47YgBekbO1KBq6XJK4DUrHGu2Rrx+Iwx+08X4C59yNTsoy5OoYlIU8Q71CO0pp2WsXO/C352UhS6VUjh1n6thfVcCD3ce5dCGR2gafBKyvDRmdoFKVsj44JHs9trHEZX3bbb7fBUuhw10jjJMS5xzJJuSrrNicJpnvEjHR6jgHAgi5YbNPAngVW6ebIWWv+HIyGSZhY39hYn4gmOZgadLKQpomsGQCdCdRgmXQmWossoblSJnTKtxQsNgBsvcpPpk1ri0tLnbQMvh5oIXrQL6pf+2hq3O29iB7worEKprnXbsIHLPemLpki+VcEptsQBuE4FYWnIndfnY3slK3Ei8gMJAPcb8LqOLlwXrzMVJ0YJuu3FTHo5qNXGKcHNr+lYQcwdaB+RHbZQJcnuiMuritGf8AmGD946vxStV/hf3HyTUA+cK41+inqWNQyRC1LMJtQf8ADcInF8XZsI5Zbla5YD0Qk+/q91tvipnEoBIC0gXHWYTueGkXHaCR+YpsxgNOxp2Oab95Jv3ZeC+Y1laalwc/cDKfE6rWUzBE2w53+llzhEt3s7fgUtiZtc8/ePmAmeBMLZbHa0H3WB804xN2T+y/g4FVrrbJhw/5dOX5UHj+MCGkkbe0kto2jfqlwMh7LC35grjoTVdJQQE7QzV/ccW+4BY3p7Xf3mBnCF7j+eQAfyLWPRr/AOmw336x7i8kLU4a0xsjB4g+Z9FFVhpgJH/b8K0IQhXapUlUv1WOdwaT4ArGa2ouXjg4N/hB95Ww4qfoJf8ALf8AyFYYZrmU/f1v4iPkqLFNXNHZ+QtFgrLtee5I7yvI9gQX9e3IleRbFW2V+V23O363JdrUlCPelzkF4VG4qKxjEdUao2qvm7jcp5W9Z5K8ZBsTzLMauQE3jgXcWH65N9oJHgbKSoqW72ji4e9L19IYpXH6jyXNPM5uHirvBJmfyCx25Gn599iznxG2T+O0t2B1/HvtUZDQPYTquIDhZwBycLg2I35gKYhdYBNxIuhItiGgbLAvcX7p4Jl6J0z6Re9IulHlTzp1y6W6a9IjpEIypCpoL5s8D8EzrIdTVzuSM/6KSMij8UcMuPG+7sXDmi11PG4kgFMy9clyTLlyXqFNWXZcnOjjv/EaP/5UH/eamBen2ijdbE6Mf8xGf3Xa3wStWbQPPYfJTwj5wt/q5PpMv1bNNqmQCwGyyU6S844Z/wApUdVPs4t4G3mvkJFxdbGNuw7FIYedru6/mmtdJfX/AAn3JeM6rAN+/tUXXVQax7nGzWtc4nkASfJRA5jYLtrfmJWUaU1DpsTe1mZaGQtA3u1QbfvOIX0NotR9DTMiH+G1sd+JbG0E+N1j3o60acZXYhVNLXPc6SGN23rEnpCN2R6vjwW0YF+waftFzvFxt5ALaMkY6qZBGbiOOxP/AK4+aq5HOMJLuLiR9f0pBCEK2SKZY0f7tN/lSHwYSsWxqi6Cqli4Bg7zGx3vutzniDmuadjgQewixWQ+lWn6OvDxskjY7vaSwjwa3xVZiEWZub3xV9g0tpDHzB/H9qpzPtK3sI8/6JxGUxxR9nNcNm0dxB9ydRPVORoCtGdk6i39qXeOqU3jKcsKiKhKrj4ese1KshyKfVNNZy9jhzXZk0UzQvKGOz2nmFNywNe3VcLg7v1vUayKyXpcRBJB9oGxChDnXzN3CinYCLHZR1Zgz25s6zeH1h3b+5RxfbI5HgclcQ668dGDtF+0X960lL8SSxtyzNzdt7H66H8LKVPw9FI7NE7L2bjzVRY8k2aCTwAv7lIUuDSP9qzBzzPgFPNZbYLeSLoqfiWZ4tC0N7dz6fYop/h2FhvK4u7Nh6pGl0WjPtOeewgfBOpdAg4fQykO+y8Ag94zHgUn6yW/WI707otJHMOdnDnlbv4KsZi9YHZukPmPBOTYRAW2awKn4th01O/Umbqu2tO1rhxaRtCgquN1y42PYtL0v0kp5qJzXapfrAxG41g617jwLT2grN53EtsDa+08t63GG1jq2DO8WINuwrIVdL/FlyjimBeuS9JveL5bFwZE2uAF2+RXPRHRx0WKUrnZtNMKq/DWi1dXue/3KjwwmWSOJvtSPawdrnBo963ypjYyzmgXa3owd4ZkbdnVHgsx8QV5gYIW/wC4cD4WVvhtKJXZjwITukmvMTwDvdb4rmpb9NfdYHv2fBNsId7buwedz8ErWSZhfPHOIOVaXLZ32Sss+RUfK8WzAI3gi4Oe8LyWfcmdZPYDmUNapGMTx1WXG28/oLR6SDUja37LQPAWWe6J0vS1LPst67vy7P4rLSFqMDgytdJz08FVYk4BwYO9CEIWhVShZ/6YMM1qeKYDON5a78Mg2/vNb+8tATDHsLFTTSwn/EYWg8HbWnucAe5RTMzsLUzSTdDM2TkftxXznVO1oebD/Ccv12JXD57sHEZfJIVDTG5zXggguZI3hY2PeCPJN6GbVfY7Dl37j+uKoct2rclT1PPfxIPcU8jcoGmn1ZnNOx1iO23+6mI3pZ7bKIhO3MBCS6Oy7jelbXS7gvGvypNrVEY3SuaelZ+e3k74eCmwxdal8js4bl4x2R110511XKPSFw2qVix9p/3UPjeF9ADI0OMW8DMs7eLee5Qzcbi+9+6rRlIZ2542kjsSclRDGbPcAe1XX+2m7kk/GL7Aqi7SFm5jz2kAJCXGpX5Nswfd2+KaiwSeQ9W3ekZcVpYx1r9ysWI46GZE3fuYPjwCg56p8pvIctzBk0d2/vTFmXbxXfSrV0OFQ0ova7ufpyWVrsTlqjYaN5D8804aANiJZcj2H3Jt0qQNcy/tBWpIG6qg0lJGRcl6UEYJubcbDYuJWX5cAFAWkC6ZBF1aPRjhnS1vSkdSnaX/AJ3XawfzH8q1DEpfo+8KD0Pwb1Slawj6WQ9JJx1jsb3Cw7bqaqoLuDTsBBd4Xt4lfLMWq/5NW546o0HcPU3WzoIOhjAO51Kd0Y1Ymjeese/9BJ10uQ7/AILh09ymlfNs71TAXcnWtuV4ZExrJrvA4D3pTpFD1VcGuH2nmzR5k9gHw4pqKMvdYJgADUrVtBMM1IDI4daXMfgHs+JufBWZQmhUznUEJdt1S254Ne5rfIBTa3FNGIomtbyWRqnF0zs3PyQhCEwl0IQhCFi/pZ0d6Gq6Zo+iqNvASgdbxFnduss4e3dvC+mdKcAbWUskLrAkXY77Lxm13jkeRK+cMSo3xyOZIC2Rji17Tuc02Kq6iPI+42K1uG1PTQ5Du3T6cPRJSz6zWv8ArtyPvaVOUVUHtBHfyO9VpxtmNhyKcYdW6js/ZO35pR8dxorBWuOROWPUbHInMciQc1ckJ+1y7CaskSzXqEhcJayqmMaDBzi+mLWk7YnX1fykbOz3K0hy6DkxTVUtK7NEbeRS1RTRztyyBZ1NovVM2x3HFrmn43Ue8OabOBa7gRY+a02uw+OZurKxrhuvtHYdo7lW67QJp/YyubwY/rAdhFiPNami+IAdKggdwPqfJZ6rwUjWAX7z/Q81T6moLQCLW4Jn/aD+XZbYrDVaE1diAI3jcQ+381kzboPWH/DaOZkZ81YyYpA43bILd6QZh8w0dGfBQrJyDcHPjtXBKt1F6NpnH6WRjRwaC93wHmrJhGg0MMwkcA4M/ZtJ1i520ySZWy3NGQtfMqrnxmnjBsbnsTseGTOOosoPC9B5fVXSzXa/UJhgFg9x+qX39kfd29ikdFNFHMeJqoAFuccOROtuc+3DcFa56guNhnxTikjDc3ZnyCz02N1ckbmE2DvEDkPd1cMwqCNzX21H3PNS+GU9uu/b9UcOaZ1dT13dtvDJKOrrNJ4bO1RLZCTxJVHa4TjGHMXFPRKmtVLd3ZklKgalr7bXPyUcZF61mqmaL6rnEq9sUZc82aNvyHM7O9V7AY5aqfWAvJIdSJn2W3v/AFJ5JGo6Svqeip2l7GHIDYTsL3HYG8Cfitd0D0RZTW2PnI68g2NbvYzkcs9pWjiiZSMax3+V/Dk38X49n1VW+rzOLh1W7drufcPNXPCKAQQRxNzDGAX4m2Z7zcp4hCvgLCyzziXEkoQhC9XiEIQhCFmfpa0L6RprIG9dgtO0fWYBlJ2tGR5di0xeOGWa4kYHtsUxTzugkD2/sL5PlbbsKQBWkekrQL1Zxnp2/wB1cbuYP8FxP/bJ2cNnBZzLHb5qrLS05SthHKyZgkZspHDcS1eo/wBnc7hyPJTbJFUWncVIUWIlmTs27jw/ol5Yr6hSAqzMlS7JFGRTAi4NwnDJEi5qCFINkSgembXJQPURC5snWujWTYSL3pFyQvLJx0oR6y3ikNdeiXsXBavbJX10brrh05O3IcEm6qO6w7EkHIDByXqexyW2JZsqZRu4Jwylc72jYcN6jcAvF66YvIa3P9bVKUtIIxc5v8h2JKlDWCzR3pWSYb9qiKgeSdAo2pLpHkMBcNlx804Zoz0jCJnlrXCxDD1rbxrbrjLJO2VPBOaVj5HBrQXOO79bAuA+S4yb/dePd8ttgnOEUEULRFSxhjSbWaM3HiTtJ5lXrCsP6Jljm85uPwHIJtgeCthFzZ0hGbtw5N+allqMNw4wnp5tXnnrb+1nKqoDvkj6vmhCEK7SCEIQhCEIQhCFy8rpcvCEKHxMggggEEEEEXBB2gg7Qsd0u0G6MukpgXRbXQ7XM5s4t5bRzWx4hGq7WMUckYeLFM01U+ndmb9RzWDvitzauQ3hmOC0DSPRxryXx2bJv+y7tG481S6iiLXWI1XcPkVXSMdHutTTVUdQLt34hJU1U5h6p7tymKXEWuyPVPPZ3FQxZx28UDJLPYHJxWljil45lW6ase32TlwKkocVB9tpHMZpN8RCLKYFivegG4pnFO0+y4dicNJSxBC8slfVTxR6keK8bKUoJFGXFe2XnqPErttM0c+9ea68MwG0hc3cV5ZOGm2zJe66biQnYPHJJ1NQxjdaV4A4A2vyvvXIbc2G64JA1KeetgbMyvGyXVdl0gufomZbi7qt7htPkn1BTzSW1ibHiNUdw3p3/wCdKLZ9CeB38PWyXE8ZBcDpxPD+/orJh9KZMwQG3tf5K44NA2MWaNu07z2lQOF04a0NGwKx4fGr+koY6cXAu7n6LNVVW+ZxH+vAeqn6d2SXSFO3JLp9JIQhCEIQhCEIQhCEIXhXqEITSpguFA11ErQWppPS3QhZ/iFFtVVxTCg7aFqVZhl1AV2Dcl4QDoV01xabg2Kymqwst2ZjzTMwLQ6zBeSh6rA+SSkpL6sKu6fF3N+WYX7RuqmKbglGhw2qWlwhw2ZpH1Vw4jt2eKQdDKDYhXDK2ncLhyastwTiO+4+ZC9MLt7Qf1yQDbd5pZ7HDcJlkrH9VwPcUu2R/wBp3ilA532neKTjeOB8kuyQfZd5fNRdBI7VrT4Lh9RCw2c4A94XrYidril4qfn5Lxkrfsu8kuyY7meJR/DqHbNPklH18A/2Hmu201/rHwTc6OQl2vIZHni92Q5AZWTthlOyw7B805gwpzjd1yeacp8PqGHNny92/v6qtqMRheLZc3fsmlPSxtP0UbQftkXPic1NUFGdp2p3Q4LyVgosJtuVtBSsh1Gp5nUqqnqZJtHbcgkKCiVho6Wy9paKyfsjsmUsumNXSEIQhCEIQhCEIQhCEIQhCEIQheWXqEIST4QU0noAVILyyEKvVGDg7lGVGA8lcixcOpwhCz+bR7kmUmj3JaQ6hCRdhg4IQs1do9ySZ0f5LSjhA4Lk4MOCELNho7y8l23R/ktG/sYcF6MHHBFl6STus/j0e5J3Do9yV5bhY4JVuHhC8VRp8A5KTpsEA3KwNpQEo2IIQo2DDQNyfR0wCXDV6hC5DV0hCEIQhCEIQhCEIQhCEIQhCEIQhCEIQhCEIQhCEIQhCEIQhCEIQhCEIQhCEIQhCEIQhCEIQhCEIQhCEIQhCEIQhCEIQhCEL//Z"/>
          <p:cNvSpPr>
            <a:spLocks noChangeAspect="1" noChangeArrowheads="1"/>
          </p:cNvSpPr>
          <p:nvPr/>
        </p:nvSpPr>
        <p:spPr bwMode="auto">
          <a:xfrm>
            <a:off x="6179716" y="-85948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C" sz="1266"/>
          </a:p>
        </p:txBody>
      </p:sp>
      <p:pic>
        <p:nvPicPr>
          <p:cNvPr id="24586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943" y="3787948"/>
            <a:ext cx="765721" cy="765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</a:extLst>
        </p:spPr>
      </p:pic>
      <p:sp>
        <p:nvSpPr>
          <p:cNvPr id="24587" name="AutoShape 12" descr="data:image/jpeg;base64,/9j/4AAQSkZJRgABAQAAAQABAAD/2wCEAAkGBw8QEBIOEBAQDw8SEBAQEA8RDxcPEBUPFhUZFxQSGRcYHSggGRolHxQUIzIiJSkrLi4uGCAzPTYsNysuLisBCgoKDg0OGhAQGzEkHiUsLCwsLC0vLCwsLCwsLCwsLCwsLCw0LCwtLCwvLCwsLCwsLSwsLCwsLywsLCwtLCwsLP/AABEIAMIBAwMBEQACEQEDEQH/xAAbAAEAAgMBAQAAAAAAAAAAAAAAAQIDBQYEB//EAEMQAAECAgUIBQsDBAEFAQAAAAEAAgMRBBITITEUQVFSU5GS0QUiMnHSBjNhcoGCk6GisrNCsfAVI2LBBzRDo8LxFv/EABoBAQEBAQEBAQAAAAAAAAAAAAABAwQCBQb/xAAxEQEAAQMDAwIEBQQDAQAAAAAAAQIREgMxUQQhcWHwBUGRoROBwdHhIiMysRVSkhT/2gAMAwEAAhEDEQA/AOs6Uo0Rph2UEFljDEwB2punjnvB9q+b8S6bqNTUidKJtb5T5d/Qa2hTRMas97sIES6dGd6ZVB+gD7r+4rCOl17RFWnV9Y488tp1tC821I+k8+OCMIhnVozmknq9mQE8MdH8zqavSa8xOFFUT5j9/f3XT19CJjKumY8T+3v7MLhSJzsA3C4SlhebyVjV0fWTPaiY/P8AlrT1HRxHeuJ/L+HRUIMEKGHNhhwhww4dW5waJjev0/T0TGlTFUd7Rf6PzutXE6lU07XmzNWhaIe5q3xhllKDZaIe5quMJlKJQtEPcFcYS8koWiHuCYxwXkqwtEPcEtBeSpD0M3BLQXlBZD0M3BW0F5RVh6GbgloS8lWHoZuCYxwXkqw9DNwTGOC8lWHoZuCYxwt5KsPQzcExhLyVYehm4JjBeVSyHoZ8kxhbyoWw/wDD5JjBeVasPQzcExgvKKrP8PkpaC8pMJuq3cExjgylFm3VG4JjHBeSzbqt3BMYMpS1rdVvCExhcpZ4dTVbwhecYXKWd0NhaQGMmWkDqjGS8zTFnqKu7CIkTZQsdkcN2KyxaZMZZFm0iGwAAAizcJ7hLmpiuTS0qj08xIlSEwMLnFvUIuK49TT1cv6Y7PraGr0sacRXPexSaPTpkw4LWtMpNcHOIuvvO/2qVUas1f0x2XS1emii1c3n0j+HopXRkKsK0MB9SHWAJArVBPAyxmuvHl8qau/ZtabFpDaOTRpmMIbCAAC6rdOUwf2+ay6z8T8L+1v2/S/2a9H+HOrbV2X6NpXSJgwnPYyua1o2J1XgVmlv0iI28TvacxBtEzVeqYt37R87eqVUxRMU5X5n5TL1vpdMxEKGQAeqXATMrs5lf/NPuzO8rxaRSxOqyG6ZdVLnSkKxDbpD9Mib+SWW6RSaVIgsaCKtVwcDWv60xmEs+fQMEsXUZSaYQZshNNRwEjjEq9U4mqJ+sli4ym0uuGGCwtn1ogdIVZgFwGnHq/8AxLF2xtimJctimJctimJdo+mKTEDIZiVGv/udnsyukb88s3svxXqIs81NMekHuAs5XVQ4vm0OdVJfUDpOqzkBWkcTgrF0hV/SFIzNhHD9YuE7xOd908108+eg3pCkXTbClgZRL563oFx3jGSncWh9Ixi0EsYCb5VwZXYdrH+ekVWWBTnmdcQ24SlEndfP/SIwNp1IAvEIkCZNbE6BeN/owQTBp8efWbCAk6Uogxvqj29UezcEGn0iZIbCLZSDC+RJnjWmZXejdmDPR6e8+cDW3kCq8EVcxN/yQXfSxNsy3tmV+aq5BRtMcbQPqBsyIZD6xLaovIldfP8Al5sbpOz2Fw0jeupzILhpG9BWsNI3oIrDSN6BXGkb1BlhxwM43qWV6oVJGkb1JhbvS2KNI3rzZ6WrjSN68qVr8Wylhnn3zw9iK0/SXnXe79oWdW73Ts2dBiBrJkEyaDIYmTG3DepUtLJR6cHsrlpZfKQwMzIS0leXpEOmVmFwaWkFwkbwZA3/AM9KQNTSvKEw6a2h1HFrnNbXmJyLZ1uzKU7vYuP/AOuI1KqKo7xjb1va/wBN58Ouelq/Cp1Ke8Te/pbb6/q20anwmPMMuizAmSGtIwaQJy/y+XdPqu5bIPSELTGLdaq2We+Up4iWFx9qXWzJBpkJ7g0OjTcZAmHIYE41fQlyz25ONZ/08kuljJxrP+nklyxk41n/AE8kuWQaMDi5x4eStyyMkbpO5vJS5YyRuk7m8kuWMkbpO5vJLljJG6TubyS5YyRuk7m8kuWMkbpO5vJLljJG6TubyS5YyRuk7m8kuWYo8INlic5JqASGObFLrZY0cXDridUzIZITIEsMUulnhhUis0vDKomA0lzHzmwukQ0Ta4XAg5544qwS18bpR7aZCo1n/bixo8MRJgOAhww4XVZTLq/uhp0yzq1qc4pom/8A29J3t9OVy06f6dSKoqn/ABtH9M23vM949LXbqLUbVnXFYTvDZj0dnH5Be7pZQRYRIALySQOy3Ph+n+d4IVvJZ6skbpdubyS8ljJG6Xbm8kvJYNFaLy4gC8k1QANOCXkeCFFLm16jmtrSbWbKbZOIMi0HM06Ot6CvcxaXmJu8UbptjaYyh2Dy1zb41Zlzi1zm9XVlDiX3GYuBxXnuqen+lclgmK2G2I6uxga51Rt5N5IadGhBk6I6Rt2OLmQw5sQsrQn20FwmJFri0TuOhBr6Z2/dZ9oXud3iNm3oFCMRkw+rKrK6ZnUbzUrqs9UxdnHQ7yQXRZyvADCwT03G8rxm9Ysg6KdtJ94JH7pn6GIeijOdZpN4mWkmRxvrKXjhe/LJkMTan6vEmUcJaTIYm1P1eJMo4LSZDE2p+rxJlHBaTIYm1P1eJMo4LSZDE2p+rxJlHBaTIYm1P1eJMo4LSZDE2p+rxJlHBaTIYm1P1eJMo4LSZDE2p+rxJlHBaTIYm1P1eJMo4LSZDE2p+rxJlHBaTIYm1P1eJMo4LSZDE2p+rxJlHBaTIYm1P1eJMo4LSZDE2p+rxJlHBaUGgRDjFnxeJMo4LSGgRNr93iTKOC0of0c84xJ94cf3crlHBig9GOmHVxWE5OqmsJ3GRrKXp4LTK+QxNqfq8SZRwWlAoETG1vOJ63iTKOC0pyGJtT9XiTKOC0mQxNqfq8SZRwWkyGJtT9XiTKOC0qu6OecYk+8OP7uVy9DFT+ku2p+rxJn6GI7ognF/yPiTP0MRnRBGD/ZIy3Vkz9DFzlLPW91n2haVbs6dnTdA+aPe38bF41N48PentLZLN7EBAQEBAQEBAQEBAQEGKkUiHDFaI9kMTkC9waJ6JlWImdkmYjvKsKlwn9mIx08AHAkqzTVG8JFdM9olnXl6EBAQEBAQEBAQEBAQEBBwNIf1vdZ9oXRVuwp2dX0B5o97fxsWepvHh709pbNZtBAQEBAQEBAQEBAQEGh8semn0OA2JDDC90QMFfsgVXEkgGZwAu0rk6zqJ0KYqjl3dB0sdRXNM8ff5Pnnk30vEbShGpNIbFfEJr0iK2rISJEKGJkQ23ZrvbetdL4tp6sxpxThHzmZvf8A192fVfBNSimdTvqVfKIi1uZne/5Wdl01T2xIBDakVrgCCXCWkOX1tDTiq0xtP3fmdfWmmcZ7TE/SYW8lemosQQazrWHErQ3E9uHGZMG/O0yzk3kEGRk34mt1P4PV1aFfPafO3v8AWJv9/QpjU0I1I98+/wCHWrreBAQEBAQEBAQEBAQEBB8+j4+637QumrdhTs7DoIf2va38bFlqbw0o2bFZvYgICAgICAgICAgICD5v/wArRTa0eHfIseRonMA/sPkvjfE4ma6Z9Jfofg0RGnXPrDiKJTYsO0qQyADUrtcbSU5EgAYGRF2lafCaOmnXidauIt8p2n0v6dp9WfxyrqY6f+zTM3+cbxt8vn+jF070nSGQ2PIdDYTITFxMrwd+BX7DR6vp9W8aNcTbe3vb7PxFXQ62lP8AepmL8+9/u6vyNe9nR8J0ObI8YlwrG6u6IBDfI5qgYbsfavwfxfqPxPie98ZiIt6d7f8Ars/VdBo49NF45l9ZX6F88QEBAQEBAQEBAQEBAQcFSW9b3WfaF0VT3Y07Ou6GEofB+NqxqaUvevL0ICAgICAgICAgICAg5D/kvyfiUyiiJA/6mjkxIY1mkSiQ+8gAj0tC5+o0Y1KX0Ph3VRoakxV/jO/6S+T0WlsjtqOL4UUXGqakRjhccf8AYXwaqJ0a72vHE7S/R1RNVPaff3eP/wDMmJErRqREisP6RDqulmm8k/IBfT/5+rS08NDTpp+/7f7fGn4NGpqfia2pNXv38n03yV6OiR48J7S1lHgEOqi+ZA6jBmuuv/xXy/hnT1amt+LVEz87ztf9Z93+U6dbq06Wn+HG89vyfRl+nfBEBAQEBAQEBAQEBAQEHE0xnX91n2hazPdnEOm6FiB0OYzVR/42LzXTaVom8NgvD2ICAgICAgICAgICAgghByHTn/HdCpMQxhWgxDeXMOJ7ljqaFGpvDr0Ou1tGLUz24nu89E/44gs7VIivGiQXPHw7QveYn6/tZvX8V6iuLdo8R+93W9GdGwqNDEKC0MYMwXbEREWh86qqapvO71qoICAgICAgICAgICAgIOHpdKBdOR7LPtC2qomJZRVeHSeT3mj6w/GxTV3jwultPltFk0EBBSJEa3tODe8gKxTM7Jey6ioLgJAkAkyAniZTkPYCiXUfFkZBrnXAmUs89JGhFVtXbN+9niQLV2zfvZ4kC1ds372eJAtXbN+9niQLV2zfvZ4kC1ds372eJAtXbN+9niQLV2zfvZ4kC1ds372eJAtXbN+9niQLV2zfvZ4kC1ds372eJAtXbN+9niQLV2zfvZ4kC1ds372eJAtXbN+9niQLV2zfvZ4kECkjQ4YiV2b2oJygaD8uaBlA0H5c0GSG8OEx6RuMv9ILICAg+fRxf7rftC6q93NTs63ye80fWH42LLV3jw10tp8tosmggINbS6PHtXxIYhva+AIYbEJAbEaXkGQF7XVwDh2Bjm3orowimq/ab9uO3+rdvLxMTe8cIhUakgzc9pE3VmhzgHAlxaRd1CAW4TnJcddFU7T8/rHf6fw6prota3vt9b/ZrbGlxIk2vJMNxIc+cNpLbVjm1ZGqTWbJwxaZ449OrRbSoi/eN/XtHuY+U7Oam06uUx2vP6x9r/m3kEhkg50jZsE3OmSRWneZT71nD3VN5uy27NdvEEQt2a7eIIFuzXbxBAt2a7eIIFuzXbxBAt2a7eIIFuzXbxBAt2a7eIIFuzXbxBAt2a7eIIFuzXbxBAt2a7eIIFuzXbxBAt2a7eIIFuzXbxBAt2a7eIIFuzXbxBBo+kyHhzA9oNdxBrDSdIIOM7wfZcQHis40xOlAiu5zutIlhHZEjd/qWN6DLRGua+u6OHdUNIrGRlPrSJkCSZ+jDBB0FAM4YOkuP1FB6EBAQcBSO17rPtC6693NRs6vye80fWH42LHV3jw10tp8tosmggICAgICCC7+YoIrd+4oFbv3FArd+4oFbv3FArd+4oFbv3FArd+4oFbv3FArd+4oFbv3FArd+4oFbv3FArd+4oFbv3FArD07igsgICAgICAgIOBpHa91n2hdVe7mo2dV5PeaPrD8bFlq7x4a6W0+WzmsmhWCWEVgrZLlcJYui0Gn5FLSXhFs3SdxS0mUIyhuk8J5JjKZQiHFDnGU7g3MRnOlJiyxMSwU6mOhXiGYjZTNU9btNbICUj2p45iorzHpoTkIUYisRWqgDvvPdjLPoQZHdKSLRZxCHsa5pAzkkVZHRce6ZzIJjdKBpIs4hAdVmAO1Nw03Dqzn6RpCDG7plo/7UY4XBonf7bpYGeeYzFBcdKTFZsJ7mgPLrwCKoaZSvmTXlLSCgp/WLx/ZigEuBJqghwldKfpPyxmgv/UjUbEsnBpdVIcarwJTDiJSHpmRKSCsXpdrXOYIcQuDQ7M0XicjMzBxulmOhPmLDpTr1DCiCcV0MOEi24yrEmUsQUJQ/pcCYMKLcJzk2RF2F/p3A6EEu6WaGhxhxL5m5szIOcBjLV9lZozoLN6RJLGiE8ue0ON4k3ql0p6ZiWYTnoQY/wCsMzQ4pmGub1QJh0pYm4yM5HMCg98Yya46Gu/ZAylmk8J5L1jLzlCbduk7ipjK5Qm1bp+RS0l4TaBLSXgrhLF01gpZbk0EoOApHa91n2hdde7mo2dV5On+0fWH42LHV3jw109p8toQsntUhUVIVRBCoqWollS1VLILUulkwBJzu5n/ALLzU9Us815e2CmNilosnBrg6c3YSkbsDnlowxCDyWVNwtYWBmSJmeaXVAlp7vTIBeEylSdXewktcGVbg1xHVJ6t8rt59gUEKmTE4sINl1qovn6Jt/kkEmDSgBVfCHZm0CTeyKxHVxLqx7kE1KXVd/chF5qVDKQBA68+rgTh6EGKxp1UC1hVpSLs8pY9i92OaWGEiSGR8Ck2jnMiQwxxb1SATIC/BuPeTdozBESFTKzi2JDDJmqDeapcTf1dEhjmXRFWjaLxN/fqk3S6DSqvnWB9pWB/TZyIqyq45+/ckVaN9u1vv9TugQ6ZWJMSHVMpaWicyR1LzKYv9HtZaNo7T7/M7s9EbHB/uuY8Fv6RKTpmea8Ybl41J05/wg7vWFkrHH7DvVd+ysJOzEGr3dnZYNRbJDVFssGoLAKKkBRVgEFlFcBSO17rPtC6693NTs6jyZ8y71x+Nix1d48NdLafLbrJohVEIIIQRJVESQRJLjG+GcWuLTnkAf3QVsn7Q8LeSWLos4m0PC3kloLlnE2h4W8ktBeUWcTaHhbyS0F5KkTaHhbyS0JeSpE2h4W8ktBeSpE2h4W8lbQXkqRNoeFvJS0F5KkTaHhbyS0F5KkTaHhbyS0F5LOJtDwt5JaFvKbOJtDwt5JaC8lnE2h4W8ktBeU2UTaHhbySxcsnZ4hIziQF25LF2aqlxMkEyQSAoqUEoCipQcDSB1vdZ9oXVXu5qdnT+TPmXeuPxsWWtvHhrpbT5bdZNBBCqCCEESQQqgghAQQgSQJIiJKhJAkgSQJIJkoEkVKAgIJQSopJBKCUBRUoCDgqT2vdZ9oXVXu5qdnTeTPmT64/GxZa28eGultPlt1k0EBBCAqiECSCJIEkESQJKoSQRJAkgSQJICBJAkgmSBJAkoqZIJkgSQSgKCUUQEBBwVI7Xus+0Lqq3c1Ozp/JrzR9cfjYstXePDXS2ny2yyaCAgICAgiSBJEFREkCSBJBEkCSBJAkgSQJIJkgSQJIJQECSglFEBAQEBAQcFSO17rPtC6qt3PTs6fyb80fXH42LLW3jw00tp8tssmggICAgICAgICAghAkgSQJIhJAkgSRSSCUBAQEBAQEBAQEBAQcDSD1vdZ9oXVXu56dnUeTfmj6w/GxZa28eGmltPltlk0EBAQEBAQEBAQEBAQEBAQEBAQEBAQEBAQEBAQEBAQfPYxv91v2hdVe7mp2db5OeaPrD8bFlrbx4a6W0+W1WTQQEBAQEBAQEBAQEBAQEBAQEBAQEBAQEBAQEBAQEBB89jY+637QuqvdzU7Ot8nPNH1h+Niy1t48NdLafLarJoICAgICAgICAgICAgICAgICAgICAgICAgICAgICAg+ex8fdb9oXVXu5qdnW+Tvmj6w/GxZa28eGultPltVk0EBAQEBAQEBAQEBAQQ5wGJAvAvuvJkAlrgHCU53YzzSQQ14NwIJ9B9Mv3BVtIkOBmAQSMRPBLSJUBAQEBAQEBAQEBAQEBB8+j4+637Quqvdz07Oo6CpENkIhz2NMwZOcGmVRt9/cVnq0zMxaPk9acxET5bHLYO1h/EbzWeFXDTKOTLYO1h/EbzTCrgyjky6DtYfxG80wq4Mo5Mug7WH8RvNMKuDKOTLoO1h/EbzTCrgyjky6DtYfxG80wq4Mo5Mug7WH8RvNMauDKOTLoO1h/EbzTGrgyjky+DtYXxG80wq4Mo5Mvg7WF8RvNMKuDKOUZfA20L4jeaYVcGUcmXwNtC+I3mmNXBlHJl8DbQviN5pjVwZRyxUmPRogqujMlOd0UNvzG4+32BeqM6ZvEfYyp5eMUKh1als2qW1SLVsi3RLCVw3ekz2/H1b3t79++0Wl6eV4lFoji51q0OdOZEVuck3TwvJ3nSZyNXUiIixenlaDBorHiIIrawJMrVsrxLDRfgpVqak04zBenl7ctg7WHxt5rHGrh6yjky2DtYfG3mmNXBlHJlsHaw+NvNMauDKOTLYO1h8beaY1cGUcmWwdrD4280xq4Mo5TlsHaw+NvNMauDKOTLYO1h8beaY1cGUcmWwdrD4280xq4Mo5Mtg7WHxt5pjVwZRyjLYO1h8beaY1cGUcmWwdrD4280xq4TKOTLYO1h/EbzTGrgyjky6DtYfxG80xq4Mo5Mug7WH8RvNMauDKOXDxxf7rftC6K92FOzy9Ex32LOu7AjtHAEgBeaaptD1VTF3rt36zuIq5TymMFu/WdxFMp5LQW79Z3EUynkxgMd+s7iKuU8mMIt36zuIplPJaC2frO4iplPJaEWz9Z3EUynktBbP1ncRTKeTGC2frO4imU8mMItn6zuIplPJaEWztZ28plPJaC2drO3lMp5MYLV2s7eUynkxgtXazt5TKeTGFmxn6zuIplPJjC9u/XdxFMpMYLd+u7iKZSYwW79d3EUylbQW79d3EUylLQW79d3EUyktBbv13cRTKS0Fu/XdxFMpLQW79d3EUynktBbv13cRUynlbQW79d3EUynktBbv13cRVynlLQW79d3EUyktBbv13cRTKTGC3frO4imU8mMIt36zuIplPJjCDGfrO4imU8mMOF6ajvNIize49cjtHAXBYVTN29MRZ/9k="/>
          <p:cNvSpPr>
            <a:spLocks noChangeAspect="1" noChangeArrowheads="1"/>
          </p:cNvSpPr>
          <p:nvPr/>
        </p:nvSpPr>
        <p:spPr bwMode="auto">
          <a:xfrm>
            <a:off x="6286872" y="21208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C" sz="1266"/>
          </a:p>
        </p:txBody>
      </p:sp>
      <p:sp>
        <p:nvSpPr>
          <p:cNvPr id="24589" name="AutoShape 15" descr="data:image/jpeg;base64,/9j/4AAQSkZJRgABAQAAAQABAAD/2wCEAAkGBhQRERQUEhQVFRUVFBQVFBYUFxcXGBUWFxcXFRYYFBQXGyYfFxokHBQXHy8gJCcpLCwsFx4xNTAqNSYrLCkBCQoKDgwOGg8PGiwkHyQsLC0sMCksLiosLCwsLCwsLCwsLCwvLCwsLCksLCwsLCwpLCwpLCwsLCwsLCwsLCksLP/AABEIAKMBNAMBIgACEQEDEQH/xAAcAAABBAMBAAAAAAAAAAAAAAAAAwQFBgECBwj/xABNEAABAwIDBAUFCwoEBgMBAAABAAIRAyEEEjEFBkFREyJhcZEHMoGhsRQVM0JSVHOSwdHSFhcjNFNicrLh8EOTorMkNUSCwvFjdOIl/8QAGwEAAgMBAQEAAAAAAAAAAAAAAAMBAgQFBgf/xAA3EQACAQICCAMFCAIDAAAAAAAAAQIDEQQSBRMUITFBUaFSYbEVMkJx4SIzYoGRwdHwBlM0NUP/2gAMAwEAAhEDEQA/AKBRDI62aZ+LGnpRVNOOrM9qktibIpug1D6JXSNhbMoloytbbkPtXR2BqN2+xzXj1mypHJKBpkdaZ7I0/v2LFbLPVmO1dK3xwIqFrGgiJ4W4R7VVnbq1hUDQ3MCQARxV1o+6vm7AtIRbs0Qf6L9/1c/77+xN6WIpCc7r8II7dfUu17J8mtCiwGoOkeSDJ0aRcZVbsMxoaAALdiyToJe67/kaI4hvirHmariKVsju+SPsSrKtGNTpeI1Xph1Mch4KPxWEa83a2ecCVWNG/MmVe3I87mrRBuT4hY904f5R8Wr0Xgdmsp2a0CTJgDXmpBzGhug8ESpWdkyVWuuB5fp1GEiTbjBEwl3PowYzTwmOXH0rvmMpMeTZp9ATU4ek3zi0eCcsLfn2EvF25dzgwc21+N+639U4qdFBy5p4THrXWN4sdSDMrXMk2FxPgue4lodVlxFzo0f3ZPho5yV83YW8er2t3IEVGSJPAzca3j7E4z0f3vRC61s7eOm2mJAHDRVzamNxVeqTTkU5y2A09KhaPk3vYPSEeS7lErZZ6sxHHWUnKvGM2a1jQXSXaO0N+QsoXGPqMuJDToPZp/dlf2b+LsRHSF3bL3IFCkulqEXJA/vgkY8VHs78XYcsX1XcZoTrKtXu7FXYLfF2GbRfghusreFiFTYX1L63yNELeEQjYX17BrTRZW2VGVTsL69g1vkaIW+VZyo2B9SNcJoSuRZ6NTsD6hrhFCWyLPRo2B9Q13kILZkSJ04xySuRZyI2B9exGu8jDm0+BdpewSTo4dmvPilejQaaNgfXsTrhBZSvRoUbA+oa5ClJ5Giv+6Nes6mcgaMsWcCPWkdj7q0+kl1xwB4eCtNPF0KAAzNA5D7guo/srKt5wZSjN34Efi/dD3gECIvFypjdjZNWnL6uugbyCW2TUbVOZpsZKsNMhZa1ZpZbD6FFN5mzR0nUrcALaoAm7qgWNbza9ws6uAsBs3VR2xt3on9U6GCDoeULbA75g9VwOa8iLCOZWjZpWujNtMb2ZbXOACZYraLWiCVHUdpOqG9mkFVXb20HdJkaJDes4nhy7+5WpYe7sytTEWW4ltrbSFAF2doH73HmBzKom8e83TmGWHEzc8rRbRMdtY91V4l0w0N74S2H2I11EPLocT5p5DuvK6UKaiZ7rjIxsfZTa853FvbqpzZ+6XWsbA8QDPbqoJuPdREADkpLZW8L6VObEkm54K0lLkVu+fAmdrbFLKZccgAAuJknsHNReD2kyiYdU5TJm/2Jvjd8HvETbiG8fFQWLrB5BAjsURi7WkSoXZObd3hBDW0gIuS43JUJW2o90Amw7E1QSptbgaY0o8we7tWhctoWIVXc0RSW41WCJW8LZlMnQE9yrlLZkhINRkSzKRJgAk8gL+CmNlbrVKziHfowBcuCHGxWVVIhKWHLyGtBJOgCH0C0kEQQYIPAroOxMNRwQeXPDukfFO0mwgm3DtRszcdu0DVqmu5o6RzWBrJ05lxv6FSUoxV3wFxrZpWRzzIs5Vdh5KsTnqDMwMY6GvdI6QROYNEwLxc6gqC3i3dfg6ga4hwc0Oa4esHtCtGUJu0WMc7cSGyrOVbhizkTchXWCcLMJQUkZFOREawTKyW6dtx2js5ro24myqHRBzqLKlST13AOieAnS0eJVzxOyqNamWvpsNoIgadnJZp14wlaxEZuSujjGD3crVWh4bDToTx7gksdsd9EAv0Jtr9q6e/CGi5rRoIDY1jtCjN7cM+pRtSDgNZMEdoCvGomxGtlc5rCIS3Rrf3I7WLc+Hin5UN1thtCEqacIUZETrSYG2nkedHZ96Ymrefak2sW+RWRgUEiU2fvHUpABpgSJ7BN1fMRvSW444VjKsOeA19iA10Q8U8vWpAGS7NoCVzEMTgYupkydJUyRGTO7JHLJMR6EirRU3cbBqKsdLx28xw1FtR5NUPNMNDSACX0hWJD4PVh0CySr7bmmytTZUqFzGPFFhHSBjnVGlzrGWh1MiWjiJhc3dVcQAXOIEQC4kCBlEAmBYAdyVo1mQRVp9KLZT0jmuYASYaYc3KZNsuqQsLlW7+oa6mZ7yW33xwbUysDw4U2PeHuBdTqObmLHBogObI4n7F1eluPgiATQbJAMy/WP4lxPamNNdwJaGhtNlJrQS6GMblaHOddxjUnVOxvZjR/1Vb65UVcPVnCKjKzXEZSnShJ3je523D7r4am3KykGjWA533pA7lYM/4A+s/8S4z+VuN+dV/rlYO92N+d1/rlZthr+PuzRtFHwdkdg/N1s/5qzxf+Jbfm/wAB82b4v/EuN/ldjvndf65WDvfjvndf65U7FiP9ndk7RRfwdkdkf5PMAdcMw+l/4lr+brZ/zVni/wDEuRN3k2gYPunEQdOubqye+GJNNgdjKtN1pPSXNpJJ49yh4Ouv/TuyrxVFfD6F5/Nxs75qzxf+JY/Nvs75qzxf+Jc8x+8FSnLRjsQ7jOc5jyHID1prtHfGoGt6LE4mS281Ha8xwULCYjx92CxdLw9kdN/Nvs75rT8X/iR+bbZ3zWn4v/EuOflhjvndf65R+WGO+d1/rlW2LEf7O7GbRT8PoXfa27GEp1qzRh6DWtIDARf4MPJMul1yBbmudbTwAGLrU2CAK9VrRwa0PcAOcAJ2d6cYTJxNUnmSCfGE2wuBr4h7jTZUqPcS5xaCSSTJJdpJKvgcJXw85yrVMyfDju49QxWIp1YxVONmvlvJzYu5DKnwlSY1DD9qs2D3eo0BlbBLrDSSqtsvdvHOeKYbUotJcXPdYCBJJvJ9HNWfdvyfVziKdTE1AWMAfDXEkvFwwngBqTxiOK0VakY3bmYIwnLdYk8BuiA7OKYDjAJgTHepDGbFyscXCBBHerNWrtHFRO08czKQ6CO1c2NepUkap0YQXEpdLZTXkNgdSJ9HMSrVhsU1g6rczgIYGCGj0qP2G1hxNQuu2o0ZQYiwvHE2jxVmaxrBYAJuIqb8rFUIbsyZF47aLmtOY3IuJHqCoe8dduIaGvaOqS4E2gxEdytW8uIZlJIuOVj4qmMFSrSqPiMmrhe3ILThoJLMZ685OVkR1LZDSYpuAB4x9qUbuuPjGe0JLZ+dzwBIBOuiu+MxlOhh3ZWtzADKCZkmxJWqpNxaSERu77ys0dmUWNMZg6CDexHIhRWJ2K22UxwJMX7e9KYzHl5JNydUyc4nUkpiTIi5cblg8nxIxPRuJADXOy6SbD7l0HG1sgkNJmwVL3DwuR7qr4uMjZ14En1BW/bO0Gtpm8W8Fz66bqmuDWRu5D08UXVjM9UGYix7fWme39t03NLAZOkDn2qtv2m5tQlrjexPPv5pjUxBJnitaoq9zJrHaxivs1kEkwTcCyW2XREFjusDwKaVJJk3StKqW6J9hcpO1rmcRh2hxgBC1NQm8ShTYpdjIMWwYlgxZ6NG4trGI5UZUuKaz0akNYxDKjKl+jWDTQTnYhlRlS/RrHRosWVRiGVBalsixkUWLqqIlqxlS/RrGRFiyqIX2dgK2IOSkC6LnrQB2klLbV2JXwwaapbJ0DXFxHfaAkmY2o1mRri1vENtPeRcpF73O1cT3kn2qtpX8iMyGrmysFicZEZFO8ZnQ36JPsLsGrVbmpsc+LHICYKh8TtBzHusMrZHWBuZ7FaNgeVT3OwUzh2ZImabiDJ1JzTN54j0rnT0hBbo8ew5Qk+PATq7JOGaBiaJaXQQSWlxA5AGw5qz4Dfejh6bW06fCYAAg8Z7VH4/fanimCaMg83DgewKv4nGsbJZSF+Bl0a8OSdKUXTzVdy7CMzUvsl0xnlKa4Q2k495AS+F8plMNvScDoYgjxVBqknrERMDgACgMVYUsPUVo2fyZZ1prfcvVTyj0yDFJ894+9V/E72VHkmBBNgRw7eahhTWzaa0RowhwQmVVy4sse69TE4jFS2JA6z3A5WN4CBx7Fc8ZRxEBvSNjmGkH2qjbJ3lq4dmSmGxcmRcnmVmvvRiXunpI7ABCROlOU7q1i8asVG2+4+2zVrMORx7jEz6VthMG59I5qkAjQER6VBYjG1annvJ70lB5nknKDtYS3vuJV3kEhpt3QkSXHUk+lOuhWwoptygy6Jb06HOyedAsiii4XNMP1b5nei3rWahfUMAvdOgkk+HFKCipLZm0jQu1jS75R1VW7b0Ca5idDcusWlz4pwARMuJ9DZiEwx2xHUnBpLXTxbMemRZTeI3lrOESAOwKKqEuMkklUg58ZEzceESPq4QtJB1CT6FSDqax0Sdcpcj+hWU/wCjQi5FyZ2xsWmc1Roc2TxsJ42IUHT2RUc7I1hLtYNrc7qbp70UpHWYY0kg3GhuNZhZO8TS6RUZfWIuskKk0rWHyhBu5XqmDc05XAg8uKe4Pd2tVaXMb1QCZcQ2Y4NnUp47aOV+c1Ghw0logT2LNXeO1q5v+6PTcBNcpvgJSjzISphi0kEQRqFp0akvfCjEEPfEwNBfjaEozeEMEMoADKGkkjMRrc5TxV80uSISXNkT0Sx0Sk6u8rn2dSabACYtH/atau8BOlGmJHFoPfEAWU3l07k2XXsRppLXo0s7eKnm/SMpdoYcug4jnbWVEYrfTDgkNY8kGBdsH0i/NIni6VN2k/3HQoVJ+6iR6NY6JNKe+OF6MzTqF+rRItyBg8bpu3erPZmHOmpqzHLqhgnukJb0hQXMusLV6El0SOjSGx9ssfmFeGVA4w2cuZhu0gGZ4ix4KTGMoNu6SBqJ/CJT4YiE4Z09wuVKUZZWM+iTLaNfIWi5JMwOVxLjwA19EJ7i95MO1vUpuc4i13ACdCZ9h1Vbr16j2mZExJkadtuwaLmYzHxcMlN8eZooUWpZpCG162d7jI61R1hfKJnW3Ews4DB2deYbx4TN+/VItwbRGdw10mAO/inuGrSYa2QAbxAPCxXDnN2smbm924kaDDToRa7TA43uYv6+ZWtGvaGzb40EyeF55pp0rnPOcB3CGzpofD71ZtnbJaAYBBAtmD2sk8S8D18+4hYqtTLvm7lFC7sis7VxsuLXOiabWkfJh14nie5Pd3HkgMaQ9ubKDeZOg0vJJ4rOK2dRa8hrxUGod5wPeb8vUim40w40iGmTcNFu4c1qo4qVKzpbn2Imov7MicbSWwpKndPiGk/pnGbkEmJ462HepzY+0XwemMzGWNRFjMAW0XoaGkozajOy/PcY50Mu9MlxSWwpJB20mDWR6IR760+Z8F1E7q6EZWOhTWwppr7704R770+Z8EWZGVjwU1sKSZe/DOZ8Fn35Z/Y/qpsRkkPejWwpph78M5nwWRtlnM+CLFckh/0azkTD35ZzPgj34ZzPgoK5JD/IjIo/36Zz9SPflnM+CFvDVyH5YtSxMTthnM+C19+Gcz4KbBq5D/IhR/vuzmfBCmwauRWDjBFgPALRuOPCPqj7ksdoVAIaC0ctPYUk3H1D8ePT95XO1j5HQUeqNvfCp2juH9Fu3HVuGf6p+5Feo7L8OM3IRb0qN93VBxce8/cUmpi5U3bf+heNNSV0kSNXG1W+cXt7yQkBtNzvju9JI9qi6r3PMu1528FuzsEd5HgOSxyx1fkh6oQSH/u55MAl38Mn7EV3EyDUc3QEcp1vF0UsSA0DqjsBELNSuDOkRwJ+xYamJxM+LZeMYrkhj7gpxxceZJ9gSXvc2ZOk6N1PinjjJ1HoIHrcZWG1mNuSJGnWn1CVnvJDk/MzSawGA2ByifWpGlVY2A0SYuToALkAcO8/aoqttEEkgX56eCxQ2g4f4YPp7eB5qji3xIytcCVx2FpVoNVzs7RAbThzrmbjh6kxp7HfHWqFjJtmMOI7mmPsTyhtLMPNLRrlEXPfqSlhigBMgGPjGTP/AI9wVFOcVZEOT6CVHYriIFSWgkDMePGIHt5pSlsiREtA10Mns0vqt3Y4Foc+oSBMEGB3DLprwTPFbXI8wA959okHjzVb1JC+LH1PYosdBMSbkSNTlHLgsVm0qdnOzG9piL8rnkoLFYqpUu+pb5IMAdzRZFLZwiekb3BXyP4pFsnVk1Rxw4VuiHENEaX61r37lpiCHP69Rz2C46znT25iddOHYtdn7vNcC90uaBOhAjW542HAqQr7Yp0+qKYHCw0jSI0hKbV/s7yt+SIjEtzWpU6kADM4NIn03JHeksDhqznOAZJIyjNIynmO0KTfteo8/o2ktvwAF/3jpr3ptWxtUDK6plvfohEdhfwV1KVrbiyzPgLjZdPDgHEVSDHmSC7sIY2TE84StPEOeAaNDLTFg54JOkT1n9Y+ICzgtmNEEU8zpu7NPabEC/be/FNsfTruMtzNiSSYmBA6t5F0u+Z73/fkXsrbxHFvxDCScrhpcCQt8FtaIzMYbcWt/wDLXgtmYOoR5wJkCLun/uGhutKuDLhFRro0Mad4MW8Fpp1nD3ZW+TsKnDMvtbx+3aNMxZs8ZZTj0QPtSnu0fEbSPa5g9cCyiGYYB4iplAmAYNhAN9P/AGpHC0i03ve+g8ATpftTpY7ELhNmV0qa5CzsTJADKQ/hDDPiD7E3qbQIsW4fwZI77D2JxhcFmkm9rA2BjUha0mMaSermuJzGADrYuMFVWka6d87LKlBr3TSlinO0ZR+oLIZizMGmzwbb/SndbEAgWa4ACTInTTRbUqDXCXNLRwAN/DRXel8Q1vZDoQI+tiiHQQ0X4NHtBE+lZ6Vuok3FtLcSbp+7Z9MTbMLcW6nsAlNhSDZyzrBkAx/p7FaGkYT+9TfmmXdCy3CNTEUiPMqB3ZHotKTp7Ui3RAjm5gn1FbujMB1nW4AWPCxF/wCia1Ksf1A0WijjaVN3jn7EajMt5I0sax8wym2PltIn1rbpGcqXgfvUO2sTwnuE+xHSLprS9Hg0+wrZHfcyaml8qn9VyFAe7QNYB7wsp/tPD9ezK7HPqxV2BZwzeKTfgBGp9q1dtaiP8QHuISD9uM+K5vpKy549R0YVeSYk9pHP0rWVpV2oHavb4hJe62fKb4qM8eppUZc0LlEJH3Wz5bfFHutnym+KnPHqTkfQULVjKtPdbPlN8Vg4tnym+Ki8epOR9BYVQPit9f3pN0fJb6/vWhxTPlDxWPdTPlDxCW1B9AUWjcAawtmuSXupnym+KPdTPlN8VGWn5E2l5k5s/ajW2qdM5sCA2oWx6L9icVMfhz8SrM6ucx3qIgqAp1mn47PS4J1TdTOtamO5wJ9AkJU40LWkUySvfeS1TaFBwGbpZniWn1ZYSTThSZNSoL8W6/VHamYq4eY6RpiJJeL84ASoxeHGhpTOpdMdupWGWoXuxZKjMlaOxqMBwJc08WNE+mQSEjjqAaTkZZujiwXmNS6AEjS29SH+I0dxaB9w8EDeKkTBcIF7uaZPCL6C9uZlY53b3RZKjPnvHQw1ZzTne8tbqSWABovZok/G1MLXAFr2B2UgkGHVL8dYtZNqm3KTgA6qLggw+3qjkBpxSmF2/SzEF7AB8ZzxcdgFz3JeWVuBMoO25DqlhqrycpaGW6wLnO4kBsgDTjf0kpd9IZxEENaGRMxzvxcTEnuSH5T4eD1xaYl1zpHYsU9uYYGelYDEajTvnVUtPoUefkmSlFxnrCLCDIMc9DPgk9oB2UOpWLXS+4uD3iSo9u8NAQBUYNb5gdQeOh/qmuJ2zTcZFanP8Q7uapGjK97F05Pc0TQ2gL5iIuDMXn2R9qx7pc8xTyAXHOO82OkeKrXu+kL9MDrIziPC0kezRLU9qUsoIqsnjLxe3LUpjoc0ChJD6rgXk521AC4wC0QD2mddCPQmtWq9g/SCZ0c0i4NzN4m/P0JSlvNTEB1RpPY4R6ZsPFJ1du4dwjML63bHpJV4qa4oq4y5obdK4gFpfIgiHTB5wRb1LQYuo1xc4G4gyddNTKcjH4TL5waZ1zyfqhR79ptnz6Tmg2vrykEaaFNir8iyjLoOqO144AEczP2KSwu3KUQ54nmJ8Z/vRRbMZRAl1VhJAGURA+9Ie+dPSacehPeEc19Rdr8mWF206Bv0oFgPsTWttymHnK5zu0aHtklRBxlAiP0Y7Q5wI8Hx6kg40Plt+soWBtz7k5V0f6E27atMtmdTcGeet1D1NpSTYwdDxhN3Gl+0B/7gknPp/LHiFaOGsMhFLk/0JNm0WER26n+iHVmjR8zf/wBqML6Uecc3a4ER3RM+laGoz5Y8Qp1BOReY8e1s+ePSUJj0rfljxWFOqfUZYiVN7t7Ep4gVjVqmmKbGkEAGXOcGiRx10GvMKEU3uzu0ca54DwzIAbtzTJI5jkrSkoLNLgam0ldkpW8nbw4gV6Xxtc1jNIMaSG3npm3FhBSWL3EdRpVqlSq09Gwlop5j1w6m0h7i0ACKki/WAkaFSI8ljvnDf8s/iSn5rHn/AKkfUPDT4yyvHYdfF6lNbDqUBC6APJK4/wDUN/yz+JROzdxTWZn6UN6z2xlJ81xbOvYtOFqRxTcaLu1/eZWdenBXk9xVUK6Dyau/bj6h/Etx5MXft2/UP4lu2Kv4fQRt+H8XqUhCtW29xThqDqpqh2XLYNImXBus9qqqRUpypu0lY0Uq0Ksc0HdArJgd1mVqVEtqhtWowvIfOUA4j3MwQGnV5bcnTNa0mtqZw27xexrs4GYA6HiiFOU90UMckuJKDyc1SJbVpk5oAAqX+EtJbGf9E+W6ix0K1rbgOZ5+IottPxz8R9X5MeZScZnUQmn5Pvgt6WziHOEGCRMEibkZj4lafky79oLaWP3pmy1fCV1kepGbTwXQ1qtKc3R1H05iJyOLZjhMaJqpXE7DLHUwXg53hmmkwJ1VpPkpPzgf5Z/GiOGqybSXATVxVGlbPK1ygoV+/NSfnA/yz+NH5qj84H+Wfxq2x1vD6CfaWF8fr/BQUK31/J6W4inR6YHPTe/NkIjIQIjNfVO/zWO+cN+ofvXOxGIpYeerquzOph6M8TBVKSvF8yioV6/NY75w36h+9H5rHfOG/UP3rP7Rwvj9TRsGI8PoUVCcbQwnRValOZ6N7mTpOUlsx6E3W5O+8xtWdiS2Ds5laqW1HFjG06tRxH7jC6JgxJHI9ymneT2pIHS0x1WvLTmLmhxcGtADeu49FUgDXJ2hVnC4fOYmLSnY2UfljwKkgn6Hk8Ls7enp5xMRmLbPq0wHGOrei4k/FGo5RO3d134VocXteC8s6ocIIa11w4C/WOkixukBsY/KHgVudjOOr575QBEoU9sfdY4hryKgbleWXbMwAZ17VIDyeu/bD6h+9Pjh6kldIzzxVKDyylvKihXEeTl37Zv1D96Sx+4TqVJ9TpmnI0ujKRMcJlDw9RK7RVYyg3ZSKmhW7C+T9z2Nd0wGZrXRkNpE8+1LDybO/bt+ofvXMeOw6dnI660fiGrqHoUtCuw8mTv27fqH8SabQ3DdSNMGsD0jyzzCIhpdOt/NVqeMoVZKEJXbKVMHWpxc5xskVRCtg3BP7YfUP3pQeT137YfU/wD0uhqKnQw62HUp6FcfzdH9uPqH8SEaip0DWw6lOV58l3n1/wCFntcqMrz5LvPr/wALPa5c7GfcSCr7jOlYHLmmp5oa5zo5NaTw7lJuw1IT8GcwcaXR1C8wKYeS7smRPZCiKFSDcSCHAiSJDgQbi41S9Oq0GQwTe8nUgtntsTrzXmFKEYtSRji4pbwp6hVHdn4AfSVv916t1PUKo7s/AD6St/uvXof8T+9qfIx4z7n816Mtmw9mtrWIGYucG5i6+VmbKMp1N0ptbZ7aQaBE9UmM1szc2UhxMEWTDA7RNMCBcOzAyQQYAtHclMRjc4iI62YmSSSecr3eWee99xxJSjktbeVnfr9Rq99P+dq5Qur79fqNXvp/ztXKFxtI/e/l/J6DRH3D+b9ECuezvgqf8DfYqYrrsxhNFkAmGNmBpbiowHvP5HQrcEWDY2yxWdQZDJqPyuc4vETUy2AcBp4la7zbPp0axZS81rntmc05SBcyRMyIHJJ7O24/D5crRLDIJmQc2bTTVIbT2k6u7M8AGXExNy4ySQdLroJSz35GfkQW1PPw/wBM32hdQxmJbTY97rNY1zndzRJXL9qefh/pm+0LpG29nHEUalIPLM4jMBMXBII4gxB71NNtTqW47vQ5Ok1FypKTst9/1Rz7Fb148VHYhrKjKLwCxr6bnU8gFiCRF9SQbyrfupvW3GtIyltRgBePi3MAtd28j60ww3lA2ls0PFSk54bhaeGpkue6gzo5a2qGgEZiIGrZ46wNNw9lYjC5mVaYDKjRUDwQSHCBkcAeRn0FYsJUra20r25mjSFHDPD5oWvys/7fcSmN/wCY4f8A+vW9rVO4ZgL2g6E3UFjf+Y4f6Ct7Wqco1crg4cDK8V/kf/Pd+iPaf41/10fzJQ7MAdEMMZC6HPkB2WDc/vBRAT/34dYZRAiBmdFtLSmC8/UcX7p3qSmvfOJ7w/reI+nrfzuUepDeH9bxH09b+dyj176n7q+R42fvP5jrZzocf4ftCl+jcNWPEjMJa4S35QkebcX0uFG7Ejp6cxHSU5nSOkbM9iv20N6aH/FUHVa1QVqmIHSFocKAdDQ2mM/XZLJtFotqnwgmrt2M85tOyVyuu2fUaym7I4iqKhaGtcXAUyA4uaBYdZpB5FJsnKHQcpMB0HKTyDtJ7FcPy8oGADVaBYyyZDcgHmPDmuIYSCDAm4KY7U3tpVaD2MDxmZkDHtJiKhfnL+kyzEGzc2abkJkqcOKkLjUqc4jTcz4Or9O72NVkaVWty/g6v0zvY1XKhtiq2AHWAAAMxYMAsD/8Y8TzXWw99VGxwcZbXyubbN2e+u8Mptlx8B/EeAsoreIf8LX+jf7FPYXeCsx+drgDa0S2L2yk6Gb9w5KB3iP/AAtfh+jfpoO5WnmyyvwsJp5c0bcbimyvgKX0VP8AlCtex9ksqsbLRJbUcSS/RrosGnWFU9luAoUpI+Cp/wAoU5g9tZGAADqz1g4g3dmvlPMepfLJ2VSTa5/ufY5KUqSUHvsvQU2hQa3IWCMzSSJJ4xxVa3j87DfTO/2nqwYnG9JlsAAIEEnjOpVf3i87C/TO/wBp6do7/mQ+f7GbHX2Od+n7itES4A8x7Vfm7q0OkDBTcerTcSHPtna8ybQACznxC5/TqgEGRY8+IVmpb81mkkCmCWhpMatbYD0T6+1fQqik/dPBxaXEiMSwB7gNA5wHcCQhaVKuZxda5Jt2mUJws4srx5MPPr/wM9rlR0Lz9anrYOHU6Mo5lY7qDU4ZPSTf0xa6Vaak6MInWSDE8o1hcFQuW9FJ/F2+ojZ/M9DM1Cp27s+5xlj4Str9K9cqQujoqh7PlKV81/y/kXWwmshlv2O1Ui742UcoJPtCdNXDJRK9B7T/AA9zny0On8fb6nVt+v1Gr30/52rlCzKwufiK+unmtY6WEw2zU8l777gr7u/jhTpN672ksZ5hbwBs6TzI9aoSFFGtqm3a5onHMdPqbVYQR01eCCIOS8gi9+Mps/E03gl9R5fHHKQb2GvL7VzlC07d+HuL1PmWrabhnw8EfDN9oXWuin4zR3n+i89rMqYY7LJytxMeL0esRl+1a1+R6BdTgag9x+xaLgOYozJ3tL8Pcw+w14+31Ow44/8A9HD/AEFb2tUnTqPnrZIvcEz2WK4XKwvM6QwSxtZ1W7X8rnrNHYnYaCopXtzvb+TvWccx4rOccx4rgiFzfYa8fb6nS9sPwd/oSG8P63iPp6v87lHoQvQRVkkcOTu2xbDNkxa8CToJIuexPalDIAc9N0mIYSSO0iBA/vmoyVnMpIJJr0q16iMxWEAX/cYA06gJA/TOuZt1RyVqbh2z8Iz/AFfcuLysLfTxjhFRsc2to9VZuebj5fU7S1Md4f1Sv9E/2LkiFaWOzJrL3FQ0YoyUs3Dy+p1nBMJo0SA0xSZZ38I0PgnlOk4A2YCSDaYP3FcaQvMS0bf4+31PYx0rZe53+h2ihhodJZTHItmfYmO8R62G+mP+09clQrUNHaqtGq5Xt5fUVX0jraUqWW1/P6HUnUZMxSN9Trx18U7bQZyb6v74LkSF6DafI4Wo8zr5wtP5LPAIXIEKdq/CRs/mCEIWI0ghCEACEIQAIQhAAhCEACEIQAIQhAAhCEACEIQAIQhAAhCEACEIQAIQhAAhCEACEIQAIQhAAhCEACEIQAIQhAAhCEAf/9k="/>
          <p:cNvSpPr>
            <a:spLocks noChangeAspect="1" noChangeArrowheads="1"/>
          </p:cNvSpPr>
          <p:nvPr/>
        </p:nvSpPr>
        <p:spPr bwMode="auto">
          <a:xfrm>
            <a:off x="6394028" y="128364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C" sz="1266"/>
          </a:p>
        </p:txBody>
      </p:sp>
      <p:pic>
        <p:nvPicPr>
          <p:cNvPr id="24591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410856"/>
            <a:ext cx="740048" cy="763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2" t="26677" r="36683" b="18596"/>
          <a:stretch/>
        </p:blipFill>
        <p:spPr>
          <a:xfrm>
            <a:off x="1832606" y="2872238"/>
            <a:ext cx="5185610" cy="3440363"/>
          </a:xfrm>
          <a:prstGeom prst="rect">
            <a:avLst/>
          </a:prstGeom>
        </p:spPr>
      </p:pic>
      <p:pic>
        <p:nvPicPr>
          <p:cNvPr id="6" name="Picture 5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04495" y="2955757"/>
            <a:ext cx="4049305" cy="29919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16864" y="5989678"/>
            <a:ext cx="1224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8"/>
              </a:rPr>
              <a:t>HTML5Test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1545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HTML5</a:t>
            </a:r>
            <a:br>
              <a:rPr lang="en-US" dirty="0" smtClean="0"/>
            </a:br>
            <a:r>
              <a:rPr lang="en-US" dirty="0" err="1" smtClean="0"/>
              <a:t>Estructura</a:t>
            </a:r>
            <a:r>
              <a:rPr lang="en-US" dirty="0" smtClean="0"/>
              <a:t> Global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DOCTYPE</a:t>
            </a:r>
          </a:p>
          <a:p>
            <a:r>
              <a:rPr lang="en-US" dirty="0"/>
              <a:t>h</a:t>
            </a:r>
            <a:r>
              <a:rPr lang="en-US" dirty="0" smtClean="0"/>
              <a:t>tml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lang</a:t>
            </a:r>
            <a:endParaRPr lang="en-US" dirty="0" smtClean="0"/>
          </a:p>
          <a:p>
            <a:pPr lvl="1"/>
            <a:r>
              <a:rPr lang="en-US" dirty="0" smtClean="0"/>
              <a:t>head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ody</a:t>
            </a:r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821" y="2212122"/>
            <a:ext cx="5685590" cy="357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Elementos</a:t>
            </a:r>
            <a:r>
              <a:rPr lang="en-US" dirty="0"/>
              <a:t> de un </a:t>
            </a:r>
            <a:r>
              <a:rPr lang="en-US" dirty="0" err="1"/>
              <a:t>documento</a:t>
            </a:r>
            <a:r>
              <a:rPr lang="en-US" dirty="0"/>
              <a:t> web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8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Estructura</a:t>
            </a:r>
            <a:r>
              <a:rPr lang="en-US" dirty="0" smtClean="0"/>
              <a:t> del HEAD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</a:t>
            </a:r>
            <a:r>
              <a:rPr lang="en-US" dirty="0" smtClean="0"/>
              <a:t>ead</a:t>
            </a:r>
          </a:p>
          <a:p>
            <a:pPr lvl="1"/>
            <a:r>
              <a:rPr lang="en-US" dirty="0" smtClean="0"/>
              <a:t>meta</a:t>
            </a:r>
          </a:p>
          <a:p>
            <a:pPr lvl="2"/>
            <a:r>
              <a:rPr lang="en-US" dirty="0" smtClean="0"/>
              <a:t>@charset</a:t>
            </a:r>
          </a:p>
          <a:p>
            <a:pPr lvl="2"/>
            <a:r>
              <a:rPr lang="en-US" dirty="0" smtClean="0"/>
              <a:t>@name y @content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itle</a:t>
            </a:r>
          </a:p>
          <a:p>
            <a:pPr lvl="1"/>
            <a:r>
              <a:rPr lang="en-US" dirty="0" smtClean="0"/>
              <a:t>Link</a:t>
            </a:r>
          </a:p>
          <a:p>
            <a:pPr lvl="2"/>
            <a:r>
              <a:rPr lang="en-US" dirty="0" smtClean="0"/>
              <a:t>@</a:t>
            </a:r>
            <a:r>
              <a:rPr lang="en-US" dirty="0" err="1" smtClean="0"/>
              <a:t>rel</a:t>
            </a:r>
            <a:r>
              <a:rPr lang="en-US" dirty="0" smtClean="0"/>
              <a:t>, @type, @</a:t>
            </a:r>
            <a:r>
              <a:rPr lang="en-US" dirty="0" err="1" smtClean="0"/>
              <a:t>href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37" y="2202990"/>
            <a:ext cx="5550886" cy="3596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9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7532</TotalTime>
  <Words>1168</Words>
  <Application>Microsoft Office PowerPoint</Application>
  <PresentationFormat>Panorámica</PresentationFormat>
  <Paragraphs>273</Paragraphs>
  <Slides>31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Helvetica Light</vt:lpstr>
      <vt:lpstr>Wingdings</vt:lpstr>
      <vt:lpstr>Tema de Office</vt:lpstr>
      <vt:lpstr> Desarrollo de Aplicaciones Web</vt:lpstr>
      <vt:lpstr>Contenido</vt:lpstr>
      <vt:lpstr>Estructura básica de un documento web</vt:lpstr>
      <vt:lpstr>HTML5 Componentes básicos de un documento</vt:lpstr>
      <vt:lpstr>HTML5 Definición</vt:lpstr>
      <vt:lpstr>HTML5 Introducción</vt:lpstr>
      <vt:lpstr>HTML5 Estructura Global</vt:lpstr>
      <vt:lpstr>Elementos de un documento web</vt:lpstr>
      <vt:lpstr>Estructura del HEAD</vt:lpstr>
      <vt:lpstr>HTML5: Semántico</vt:lpstr>
      <vt:lpstr>Estructura del BODY</vt:lpstr>
      <vt:lpstr>Estructura del BODY</vt:lpstr>
      <vt:lpstr>HTML5 Standard</vt:lpstr>
      <vt:lpstr>Seccionamiento del Contenido</vt:lpstr>
      <vt:lpstr>Seccionamiento del Contenido: artículo</vt:lpstr>
      <vt:lpstr>Seccionamiento del Contenido: hgroup</vt:lpstr>
      <vt:lpstr>Contenido del texto</vt:lpstr>
      <vt:lpstr>HTML5 cheat sheet</vt:lpstr>
      <vt:lpstr>Partes de una dirección web y enlaces</vt:lpstr>
      <vt:lpstr>URL</vt:lpstr>
      <vt:lpstr>Validación de documentos bien formados</vt:lpstr>
      <vt:lpstr>¿Por qué documentos bien formados?</vt:lpstr>
      <vt:lpstr>Y ahora, ¿Qué?</vt:lpstr>
      <vt:lpstr>Presentación de PowerPoint</vt:lpstr>
      <vt:lpstr>DTD</vt:lpstr>
      <vt:lpstr>Validación</vt:lpstr>
      <vt:lpstr>Herramientas de depuración</vt:lpstr>
      <vt:lpstr>Herramientas</vt:lpstr>
      <vt:lpstr>Práctica: Formularios 2.0</vt:lpstr>
      <vt:lpstr>Tarea</vt:lpstr>
      <vt:lpstr>Bibliografía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342</cp:revision>
  <dcterms:created xsi:type="dcterms:W3CDTF">2017-05-02T21:53:04Z</dcterms:created>
  <dcterms:modified xsi:type="dcterms:W3CDTF">2018-10-04T20:32:15Z</dcterms:modified>
</cp:coreProperties>
</file>

<file path=docProps/thumbnail.jpeg>
</file>